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39" r:id="rId1"/>
    <p:sldMasterId id="2147483740" r:id="rId2"/>
  </p:sldMasterIdLst>
  <p:notesMasterIdLst>
    <p:notesMasterId r:id="rId3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Lst>
  <p:sldSz cx="9144000" cy="5143500" type="screen16x9"/>
  <p:notesSz cx="6858000" cy="9144000"/>
  <p:embeddedFontLst>
    <p:embeddedFont>
      <p:font typeface="Comfortaa" panose="020B0604020202020204" charset="0"/>
      <p:regular r:id="rId38"/>
      <p:bold r:id="rId39"/>
    </p:embeddedFont>
    <p:embeddedFont>
      <p:font typeface="Montserrat" panose="00000500000000000000" pitchFamily="2" charset="0"/>
      <p:regular r:id="rId40"/>
      <p:bold r:id="rId41"/>
      <p:italic r:id="rId42"/>
      <p:boldItalic r:id="rId43"/>
    </p:embeddedFont>
    <p:embeddedFont>
      <p:font typeface="Montserrat ExtraBold" panose="00000900000000000000" pitchFamily="2" charset="0"/>
      <p:bold r:id="rId44"/>
      <p:boldItalic r:id="rId45"/>
    </p:embeddedFont>
    <p:embeddedFont>
      <p:font typeface="Montserrat ExtraLight" panose="00000300000000000000" pitchFamily="2" charset="0"/>
      <p:regular r:id="rId46"/>
      <p:bold r:id="rId47"/>
      <p:italic r:id="rId48"/>
      <p:boldItalic r:id="rId49"/>
    </p:embeddedFont>
    <p:embeddedFont>
      <p:font typeface="Montserrat Medium" panose="00000600000000000000" pitchFamily="2" charset="0"/>
      <p:regular r:id="rId50"/>
      <p:bold r:id="rId51"/>
      <p:italic r:id="rId52"/>
      <p:boldItalic r:id="rId53"/>
    </p:embeddedFont>
    <p:embeddedFont>
      <p:font typeface="Roboto" panose="02000000000000000000" pitchFamily="2" charset="0"/>
      <p:regular r:id="rId54"/>
      <p:bold r:id="rId55"/>
      <p:italic r:id="rId56"/>
      <p:boldItalic r:id="rId57"/>
    </p:embeddedFont>
    <p:embeddedFont>
      <p:font typeface="Trebuchet MS" panose="020B0603020202020204" pitchFamily="34"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44341" autoAdjust="0"/>
  </p:normalViewPr>
  <p:slideViewPr>
    <p:cSldViewPr snapToGrid="0">
      <p:cViewPr varScale="1">
        <p:scale>
          <a:sx n="42" d="100"/>
          <a:sy n="42" d="100"/>
        </p:scale>
        <p:origin x="2196" y="42"/>
      </p:cViewPr>
      <p:guideLst>
        <p:guide orient="horz" pos="1620"/>
        <p:guide pos="2880"/>
      </p:guideLst>
    </p:cSldViewPr>
  </p:slideViewPr>
  <p:notesTextViewPr>
    <p:cViewPr>
      <p:scale>
        <a:sx n="1" d="1"/>
        <a:sy n="1" d="1"/>
      </p:scale>
      <p:origin x="0" y="-474"/>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2.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2.fntdata"/><Relationship Id="rId57" Type="http://schemas.openxmlformats.org/officeDocument/2006/relationships/font" Target="fonts/font20.fntdata"/><Relationship Id="rId61" Type="http://schemas.openxmlformats.org/officeDocument/2006/relationships/font" Target="fonts/font2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font" Target="fonts/font23.fntdata"/><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1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Image_processing" TargetMode="External"/><Relationship Id="rId7" Type="http://schemas.openxmlformats.org/officeDocument/2006/relationships/hyperlink" Target="https://en.wikipedia.org/wiki/Bitmap_image"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en.wikipedia.org/wiki/Convolution" TargetMode="External"/><Relationship Id="rId5" Type="http://schemas.openxmlformats.org/officeDocument/2006/relationships/hyperlink" Target="https://en.wikipedia.org/wiki/Edge_detection" TargetMode="External"/><Relationship Id="rId4" Type="http://schemas.openxmlformats.org/officeDocument/2006/relationships/hyperlink" Target="https://en.wikipedia.org/wiki/Matrix_(mathematics)"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2a15618bc35_0_433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2a15618bc35_0_43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62bdec7e52_1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62bdec7e52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62bdec7e52_1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262bdec7e52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262bdec7e52_1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262bdec7e52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2a15618bc35_0_288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2a15618bc35_0_28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050" dirty="0">
                <a:solidFill>
                  <a:schemeClr val="dk1"/>
                </a:solidFill>
                <a:highlight>
                  <a:srgbClr val="FFFFFF"/>
                </a:highlight>
              </a:rPr>
              <a:t>In </a:t>
            </a:r>
            <a:r>
              <a:rPr lang="en" sz="1050" dirty="0">
                <a:solidFill>
                  <a:schemeClr val="dk1"/>
                </a:solidFill>
                <a:highlight>
                  <a:srgbClr val="FFFFFF"/>
                </a:highlight>
                <a:uFill>
                  <a:noFill/>
                </a:uFill>
                <a:hlinkClick r:id="rId3">
                  <a:extLst>
                    <a:ext uri="{A12FA001-AC4F-418D-AE19-62706E023703}">
                      <ahyp:hlinkClr xmlns:ahyp="http://schemas.microsoft.com/office/drawing/2018/hyperlinkcolor" val="tx"/>
                    </a:ext>
                  </a:extLst>
                </a:hlinkClick>
              </a:rPr>
              <a:t>image processing</a:t>
            </a:r>
            <a:r>
              <a:rPr lang="en" sz="1050" dirty="0">
                <a:solidFill>
                  <a:schemeClr val="dk1"/>
                </a:solidFill>
                <a:highlight>
                  <a:srgbClr val="FFFFFF"/>
                </a:highlight>
              </a:rPr>
              <a:t>, a </a:t>
            </a:r>
            <a:r>
              <a:rPr lang="en" sz="1050" b="1" dirty="0">
                <a:solidFill>
                  <a:schemeClr val="dk1"/>
                </a:solidFill>
                <a:highlight>
                  <a:srgbClr val="FFFFFF"/>
                </a:highlight>
              </a:rPr>
              <a:t>kernel</a:t>
            </a:r>
            <a:r>
              <a:rPr lang="en" sz="1050" dirty="0">
                <a:solidFill>
                  <a:schemeClr val="dk1"/>
                </a:solidFill>
                <a:highlight>
                  <a:srgbClr val="FFFFFF"/>
                </a:highlight>
              </a:rPr>
              <a:t>, convolution matrix, filter, or mask is a small </a:t>
            </a:r>
            <a:r>
              <a:rPr lang="en" sz="1050" dirty="0">
                <a:solidFill>
                  <a:schemeClr val="dk1"/>
                </a:solidFill>
                <a:highlight>
                  <a:srgbClr val="FFFFFF"/>
                </a:highlight>
                <a:uFill>
                  <a:noFill/>
                </a:uFill>
                <a:hlinkClick r:id="rId4">
                  <a:extLst>
                    <a:ext uri="{A12FA001-AC4F-418D-AE19-62706E023703}">
                      <ahyp:hlinkClr xmlns:ahyp="http://schemas.microsoft.com/office/drawing/2018/hyperlinkcolor" val="tx"/>
                    </a:ext>
                  </a:extLst>
                </a:hlinkClick>
              </a:rPr>
              <a:t>matrix</a:t>
            </a:r>
            <a:r>
              <a:rPr lang="en" sz="1050" dirty="0">
                <a:solidFill>
                  <a:schemeClr val="dk1"/>
                </a:solidFill>
                <a:highlight>
                  <a:srgbClr val="FFFFFF"/>
                </a:highlight>
              </a:rPr>
              <a:t> used for blurring, sharpening, embossing, </a:t>
            </a:r>
            <a:r>
              <a:rPr lang="en" sz="1050" dirty="0">
                <a:solidFill>
                  <a:schemeClr val="dk1"/>
                </a:solidFill>
                <a:highlight>
                  <a:srgbClr val="FFFFFF"/>
                </a:highlight>
                <a:uFill>
                  <a:noFill/>
                </a:uFill>
                <a:hlinkClick r:id="rId5">
                  <a:extLst>
                    <a:ext uri="{A12FA001-AC4F-418D-AE19-62706E023703}">
                      <ahyp:hlinkClr xmlns:ahyp="http://schemas.microsoft.com/office/drawing/2018/hyperlinkcolor" val="tx"/>
                    </a:ext>
                  </a:extLst>
                </a:hlinkClick>
              </a:rPr>
              <a:t>edge detection</a:t>
            </a:r>
            <a:r>
              <a:rPr lang="en" sz="1050" dirty="0">
                <a:solidFill>
                  <a:schemeClr val="dk1"/>
                </a:solidFill>
                <a:highlight>
                  <a:srgbClr val="FFFFFF"/>
                </a:highlight>
              </a:rPr>
              <a:t>, and more. This is accomplished by doing a </a:t>
            </a:r>
            <a:r>
              <a:rPr lang="en" sz="1050" dirty="0">
                <a:solidFill>
                  <a:schemeClr val="dk1"/>
                </a:solidFill>
                <a:highlight>
                  <a:srgbClr val="FFFFFF"/>
                </a:highlight>
                <a:uFill>
                  <a:noFill/>
                </a:uFill>
                <a:hlinkClick r:id="rId6">
                  <a:extLst>
                    <a:ext uri="{A12FA001-AC4F-418D-AE19-62706E023703}">
                      <ahyp:hlinkClr xmlns:ahyp="http://schemas.microsoft.com/office/drawing/2018/hyperlinkcolor" val="tx"/>
                    </a:ext>
                  </a:extLst>
                </a:hlinkClick>
              </a:rPr>
              <a:t>convolution</a:t>
            </a:r>
            <a:r>
              <a:rPr lang="en" sz="1050" dirty="0">
                <a:solidFill>
                  <a:schemeClr val="dk1"/>
                </a:solidFill>
                <a:highlight>
                  <a:srgbClr val="FFFFFF"/>
                </a:highlight>
              </a:rPr>
              <a:t> between the kernel and an </a:t>
            </a:r>
            <a:r>
              <a:rPr lang="en" sz="1050" dirty="0">
                <a:solidFill>
                  <a:schemeClr val="dk1"/>
                </a:solidFill>
                <a:highlight>
                  <a:srgbClr val="FFFFFF"/>
                </a:highlight>
                <a:uFill>
                  <a:noFill/>
                </a:uFill>
                <a:hlinkClick r:id="rId7">
                  <a:extLst>
                    <a:ext uri="{A12FA001-AC4F-418D-AE19-62706E023703}">
                      <ahyp:hlinkClr xmlns:ahyp="http://schemas.microsoft.com/office/drawing/2018/hyperlinkcolor" val="tx"/>
                    </a:ext>
                  </a:extLst>
                </a:hlinkClick>
              </a:rPr>
              <a:t>image</a:t>
            </a:r>
            <a:r>
              <a:rPr lang="en" sz="1050" dirty="0">
                <a:solidFill>
                  <a:schemeClr val="dk1"/>
                </a:solidFill>
                <a:highlight>
                  <a:srgbClr val="FFFFFF"/>
                </a:highlight>
              </a:rPr>
              <a:t>. Or more simply, when each pixel in the output image is a function of the nearby pixels (including itself) in the input image, the kernel is that function.</a:t>
            </a:r>
            <a:endParaRPr sz="1050" dirty="0">
              <a:solidFill>
                <a:schemeClr val="dk1"/>
              </a:solidFill>
              <a:highlight>
                <a:srgbClr val="FFFFFF"/>
              </a:highlight>
            </a:endParaRPr>
          </a:p>
          <a:p>
            <a:pPr marL="0" lvl="0" indent="0" algn="l" rtl="0">
              <a:lnSpc>
                <a:spcPct val="150000"/>
              </a:lnSpc>
              <a:spcBef>
                <a:spcPts val="1400"/>
              </a:spcBef>
              <a:spcAft>
                <a:spcPts val="0"/>
              </a:spcAft>
              <a:buNone/>
            </a:pPr>
            <a:r>
              <a:rPr lang="en" b="1" dirty="0">
                <a:solidFill>
                  <a:srgbClr val="101010"/>
                </a:solidFill>
                <a:highlight>
                  <a:srgbClr val="FFFFFF"/>
                </a:highlight>
              </a:rPr>
              <a:t>Padding</a:t>
            </a:r>
            <a:r>
              <a:rPr lang="en" dirty="0">
                <a:solidFill>
                  <a:srgbClr val="101010"/>
                </a:solidFill>
                <a:highlight>
                  <a:srgbClr val="FFFFFF"/>
                </a:highlight>
              </a:rPr>
              <a:t> is a critical technique used to manage the spatial dimensions of input data. Padding is the process of adding layers of zeros or other values outside the actual data in an input matrix. The primary purpose of padding is to preserve the spatial size of the input so that the output after applying filters (kernels) remains the same size, or to adjust it according to the desired output dimensions.</a:t>
            </a:r>
            <a:endParaRPr sz="1050" dirty="0">
              <a:solidFill>
                <a:schemeClr val="dk1"/>
              </a:solidFill>
              <a:highlight>
                <a:srgbClr val="FFFFFF"/>
              </a:highlight>
            </a:endParaRPr>
          </a:p>
          <a:p>
            <a:pPr marL="0" lvl="0" indent="0" algn="l" rtl="0">
              <a:lnSpc>
                <a:spcPct val="150000"/>
              </a:lnSpc>
              <a:spcBef>
                <a:spcPts val="1400"/>
              </a:spcBef>
              <a:spcAft>
                <a:spcPts val="0"/>
              </a:spcAft>
              <a:buNone/>
            </a:pPr>
            <a:endParaRPr sz="1150" dirty="0">
              <a:solidFill>
                <a:srgbClr val="555555"/>
              </a:solidFill>
              <a:highlight>
                <a:srgbClr val="FFFFFF"/>
              </a:highlight>
            </a:endParaRPr>
          </a:p>
          <a:p>
            <a:pPr marL="0" lvl="0" indent="0" algn="l" rtl="0">
              <a:lnSpc>
                <a:spcPct val="150000"/>
              </a:lnSpc>
              <a:spcBef>
                <a:spcPts val="1400"/>
              </a:spcBef>
              <a:spcAft>
                <a:spcPts val="0"/>
              </a:spcAft>
              <a:buNone/>
            </a:pPr>
            <a:r>
              <a:rPr lang="en" sz="1150" dirty="0">
                <a:solidFill>
                  <a:schemeClr val="dk1"/>
                </a:solidFill>
                <a:highlight>
                  <a:srgbClr val="FFFFFF"/>
                </a:highlight>
              </a:rPr>
              <a:t>Output feature maps are sensitive to the location of the features in the input. One approach to address this sensitivity is to downsample the feature maps. This has the effect of making the resulting downsampled feature maps more robust to changes in the position of the feature in the image, referred to by the technical phrase “</a:t>
            </a:r>
            <a:r>
              <a:rPr lang="en" sz="1150" i="1" dirty="0">
                <a:solidFill>
                  <a:schemeClr val="dk1"/>
                </a:solidFill>
                <a:highlight>
                  <a:srgbClr val="FFFFFF"/>
                </a:highlight>
              </a:rPr>
              <a:t>local translation invariance</a:t>
            </a:r>
            <a:r>
              <a:rPr lang="en" sz="1150" dirty="0">
                <a:solidFill>
                  <a:schemeClr val="dk1"/>
                </a:solidFill>
                <a:highlight>
                  <a:srgbClr val="FFFFFF"/>
                </a:highlight>
              </a:rPr>
              <a:t>.”</a:t>
            </a:r>
            <a:endParaRPr sz="1150" dirty="0">
              <a:solidFill>
                <a:schemeClr val="dk1"/>
              </a:solidFill>
              <a:highlight>
                <a:srgbClr val="FFFFFF"/>
              </a:highlight>
            </a:endParaRPr>
          </a:p>
          <a:p>
            <a:pPr marL="0" lvl="0" indent="0" algn="l" rtl="0">
              <a:lnSpc>
                <a:spcPct val="150000"/>
              </a:lnSpc>
              <a:spcBef>
                <a:spcPts val="1400"/>
              </a:spcBef>
              <a:spcAft>
                <a:spcPts val="0"/>
              </a:spcAft>
              <a:buNone/>
            </a:pPr>
            <a:r>
              <a:rPr lang="en" sz="1150" b="1" dirty="0">
                <a:solidFill>
                  <a:schemeClr val="dk1"/>
                </a:solidFill>
                <a:highlight>
                  <a:srgbClr val="FFFFFF"/>
                </a:highlight>
              </a:rPr>
              <a:t>Pooling </a:t>
            </a:r>
            <a:r>
              <a:rPr lang="en" sz="1150" dirty="0">
                <a:solidFill>
                  <a:schemeClr val="dk1"/>
                </a:solidFill>
                <a:highlight>
                  <a:srgbClr val="FFFFFF"/>
                </a:highlight>
              </a:rPr>
              <a:t>layers provide an approach to downsample feature maps by summarizing the presence of features in patches of the feature map. Two common pooling methods are average pooling and max pooling that summarize the average presence of a feature and the most activated presence of a feature respectively.</a:t>
            </a:r>
            <a:endParaRPr dirty="0">
              <a:solidFill>
                <a:schemeClr val="dk1"/>
              </a:solidFill>
              <a:highlight>
                <a:srgbClr val="FFFFFF"/>
              </a:highlight>
            </a:endParaRPr>
          </a:p>
          <a:p>
            <a:pPr marL="0" lvl="0" indent="0" algn="l" rtl="0">
              <a:lnSpc>
                <a:spcPct val="115000"/>
              </a:lnSpc>
              <a:spcBef>
                <a:spcPts val="1400"/>
              </a:spcBef>
              <a:spcAft>
                <a:spcPts val="0"/>
              </a:spcAft>
              <a:buClr>
                <a:schemeClr val="dk1"/>
              </a:buClr>
              <a:buSzPts val="1100"/>
              <a:buFont typeface="Arial"/>
              <a:buNone/>
            </a:pPr>
            <a:r>
              <a:rPr lang="en" b="1" dirty="0">
                <a:solidFill>
                  <a:srgbClr val="101010"/>
                </a:solidFill>
                <a:highlight>
                  <a:srgbClr val="FFFFFF"/>
                </a:highlight>
              </a:rPr>
              <a:t>Stride </a:t>
            </a:r>
            <a:r>
              <a:rPr lang="en" dirty="0">
                <a:solidFill>
                  <a:srgbClr val="101010"/>
                </a:solidFill>
                <a:highlight>
                  <a:srgbClr val="FFFFFF"/>
                </a:highlight>
              </a:rPr>
              <a:t>is a parameter that dictates the movement of the kernel, or filter, across the input data, such as an image. When performing a convolution operation, the stride determines how many units the filter shifts at each step. This shift can be horizontal, vertical, or both, depending on the stride's configuration.</a:t>
            </a:r>
            <a:endParaRPr dirty="0">
              <a:solidFill>
                <a:srgbClr val="101010"/>
              </a:solidFill>
              <a:highlight>
                <a:srgbClr val="FFFFFF"/>
              </a:highlight>
            </a:endParaRPr>
          </a:p>
          <a:p>
            <a:pPr marL="0" lvl="0" indent="0" algn="l" rtl="0">
              <a:lnSpc>
                <a:spcPct val="115000"/>
              </a:lnSpc>
              <a:spcBef>
                <a:spcPts val="1200"/>
              </a:spcBef>
              <a:spcAft>
                <a:spcPts val="1200"/>
              </a:spcAft>
              <a:buNone/>
            </a:pPr>
            <a:r>
              <a:rPr lang="en" dirty="0">
                <a:solidFill>
                  <a:srgbClr val="101010"/>
                </a:solidFill>
                <a:highlight>
                  <a:srgbClr val="FFFFFF"/>
                </a:highlight>
              </a:rPr>
              <a:t>For example, a stride of 1 moves the filter one pixel at a time, while a stride of 2 moves it two pixels. A larger stride will produce a smaller output dimension, effectively downsampling the image.</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262bdec7e52_1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262bdec7e52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262bdec7e52_1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262bdec7e52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262bdec7e52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262bdec7e52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n" sz="1200" dirty="0">
                <a:solidFill>
                  <a:srgbClr val="1F1F1F"/>
                </a:solidFill>
                <a:latin typeface="Times New Roman"/>
                <a:ea typeface="Times New Roman"/>
                <a:cs typeface="Times New Roman"/>
                <a:sym typeface="Times New Roman"/>
              </a:rPr>
              <a:t>The key components of InceptionResNetV2 include:</a:t>
            </a:r>
            <a:endParaRPr sz="1200" dirty="0">
              <a:solidFill>
                <a:srgbClr val="1F1F1F"/>
              </a:solidFill>
              <a:latin typeface="Times New Roman"/>
              <a:ea typeface="Times New Roman"/>
              <a:cs typeface="Times New Roman"/>
              <a:sym typeface="Times New Roman"/>
            </a:endParaRPr>
          </a:p>
          <a:p>
            <a:pPr marL="457200" lvl="0" indent="-298450" algn="just" rtl="0">
              <a:lnSpc>
                <a:spcPct val="115000"/>
              </a:lnSpc>
              <a:spcBef>
                <a:spcPts val="1200"/>
              </a:spcBef>
              <a:spcAft>
                <a:spcPts val="0"/>
              </a:spcAft>
              <a:buClr>
                <a:srgbClr val="1F1F1F"/>
              </a:buClr>
              <a:buSzPts val="1100"/>
              <a:buAutoNum type="arabicPeriod"/>
            </a:pPr>
            <a:r>
              <a:rPr lang="en" sz="1200" dirty="0">
                <a:solidFill>
                  <a:srgbClr val="1F1F1F"/>
                </a:solidFill>
                <a:latin typeface="Times New Roman"/>
                <a:ea typeface="Times New Roman"/>
                <a:cs typeface="Times New Roman"/>
                <a:sym typeface="Times New Roman"/>
              </a:rPr>
              <a:t>Inception modules, which consist of multiple parallel convolutional pathways of different kernel sizes (1x1, 3x3, 5x5, etc.) and pooling operations. These modules enable the model to learn the features of images at multiple scales.</a:t>
            </a:r>
            <a:endParaRPr sz="1200" dirty="0">
              <a:solidFill>
                <a:srgbClr val="1F1F1F"/>
              </a:solidFill>
              <a:latin typeface="Times New Roman"/>
              <a:ea typeface="Times New Roman"/>
              <a:cs typeface="Times New Roman"/>
              <a:sym typeface="Times New Roman"/>
            </a:endParaRPr>
          </a:p>
          <a:p>
            <a:pPr marL="457200" lvl="0" indent="-298450" algn="just" rtl="0">
              <a:lnSpc>
                <a:spcPct val="115000"/>
              </a:lnSpc>
              <a:spcBef>
                <a:spcPts val="0"/>
              </a:spcBef>
              <a:spcAft>
                <a:spcPts val="0"/>
              </a:spcAft>
              <a:buClr>
                <a:srgbClr val="1F1F1F"/>
              </a:buClr>
              <a:buSzPts val="1100"/>
              <a:buAutoNum type="arabicPeriod"/>
            </a:pPr>
            <a:r>
              <a:rPr lang="en" sz="1200" dirty="0">
                <a:solidFill>
                  <a:srgbClr val="1F1F1F"/>
                </a:solidFill>
                <a:latin typeface="Times New Roman"/>
                <a:ea typeface="Times New Roman"/>
                <a:cs typeface="Times New Roman"/>
                <a:sym typeface="Times New Roman"/>
              </a:rPr>
              <a:t>Residual connections: Borrowing the best features of the ResNet architecture, InceptionResNetV2 includes residual connections which are also referred to as skip connections. These connections allow the flow of information through the network by adding shortcuts that bypass some layers, which in turn helps in relieving the vanishing gradient problem, facilitating the training of deep neural networks.</a:t>
            </a:r>
            <a:endParaRPr sz="1200" dirty="0">
              <a:solidFill>
                <a:srgbClr val="1F1F1F"/>
              </a:solidFill>
              <a:latin typeface="Times New Roman"/>
              <a:ea typeface="Times New Roman"/>
              <a:cs typeface="Times New Roman"/>
              <a:sym typeface="Times New Roman"/>
            </a:endParaRPr>
          </a:p>
          <a:p>
            <a:pPr marL="457200" lvl="0" indent="-298450" algn="just" rtl="0">
              <a:lnSpc>
                <a:spcPct val="115000"/>
              </a:lnSpc>
              <a:spcBef>
                <a:spcPts val="0"/>
              </a:spcBef>
              <a:spcAft>
                <a:spcPts val="0"/>
              </a:spcAft>
              <a:buClr>
                <a:srgbClr val="1F1F1F"/>
              </a:buClr>
              <a:buSzPts val="1100"/>
              <a:buAutoNum type="arabicPeriod"/>
            </a:pPr>
            <a:r>
              <a:rPr lang="en" sz="1200" dirty="0">
                <a:solidFill>
                  <a:srgbClr val="1F1F1F"/>
                </a:solidFill>
                <a:latin typeface="Times New Roman"/>
                <a:ea typeface="Times New Roman"/>
                <a:cs typeface="Times New Roman"/>
                <a:sym typeface="Times New Roman"/>
              </a:rPr>
              <a:t>Stem layers: The beginning layers of the network, which are named stem layers, are involved in processing input images, and extracting basic features. These layers consist of convolutional, pooling, and normalization operations. They are common to all CNNs, including Inception-ResNet-V2.</a:t>
            </a:r>
            <a:endParaRPr sz="1200" dirty="0">
              <a:solidFill>
                <a:srgbClr val="1F1F1F"/>
              </a:solidFill>
              <a:latin typeface="Times New Roman"/>
              <a:ea typeface="Times New Roman"/>
              <a:cs typeface="Times New Roman"/>
              <a:sym typeface="Times New Roman"/>
            </a:endParaRPr>
          </a:p>
          <a:p>
            <a:pPr marL="457200" lvl="0" indent="-298450" algn="just" rtl="0">
              <a:lnSpc>
                <a:spcPct val="115000"/>
              </a:lnSpc>
              <a:spcBef>
                <a:spcPts val="0"/>
              </a:spcBef>
              <a:spcAft>
                <a:spcPts val="0"/>
              </a:spcAft>
              <a:buClr>
                <a:srgbClr val="1F1F1F"/>
              </a:buClr>
              <a:buSzPts val="1100"/>
              <a:buAutoNum type="arabicPeriod"/>
            </a:pPr>
            <a:r>
              <a:rPr lang="en" sz="1200" dirty="0">
                <a:solidFill>
                  <a:srgbClr val="1F1F1F"/>
                </a:solidFill>
                <a:latin typeface="Times New Roman"/>
                <a:ea typeface="Times New Roman"/>
                <a:cs typeface="Times New Roman"/>
                <a:sym typeface="Times New Roman"/>
              </a:rPr>
              <a:t>Reduction blocks: Interspersed within the architecture are reduction blocks that reduce the spatial dimensions of the feature maps, helping to decrease computational burden while retaining important information.</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262bdec7e52_1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262bdec7e52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n" sz="1200" dirty="0">
                <a:solidFill>
                  <a:srgbClr val="1F1F1F"/>
                </a:solidFill>
                <a:latin typeface="Times New Roman"/>
                <a:ea typeface="Times New Roman"/>
                <a:cs typeface="Times New Roman"/>
                <a:sym typeface="Times New Roman"/>
              </a:rPr>
              <a:t>1.</a:t>
            </a:r>
            <a:r>
              <a:rPr lang="en" sz="700" dirty="0">
                <a:solidFill>
                  <a:srgbClr val="1F1F1F"/>
                </a:solidFill>
                <a:latin typeface="Times New Roman"/>
                <a:ea typeface="Times New Roman"/>
                <a:cs typeface="Times New Roman"/>
                <a:sym typeface="Times New Roman"/>
              </a:rPr>
              <a:t>      </a:t>
            </a:r>
            <a:r>
              <a:rPr lang="en" sz="1200" dirty="0">
                <a:solidFill>
                  <a:srgbClr val="1F1F1F"/>
                </a:solidFill>
                <a:latin typeface="Times New Roman"/>
                <a:ea typeface="Times New Roman"/>
                <a:cs typeface="Times New Roman"/>
                <a:sym typeface="Times New Roman"/>
              </a:rPr>
              <a:t>ReLU activation: This function returns zero for any input less than zero and returns the input as is for any positive input.</a:t>
            </a:r>
            <a:endParaRPr sz="1200" dirty="0">
              <a:solidFill>
                <a:srgbClr val="1F1F1F"/>
              </a:solidFill>
              <a:latin typeface="Times New Roman"/>
              <a:ea typeface="Times New Roman"/>
              <a:cs typeface="Times New Roman"/>
              <a:sym typeface="Times New Roman"/>
            </a:endParaRPr>
          </a:p>
          <a:p>
            <a:pPr marL="457200" lvl="0" indent="-298450" algn="just" rtl="0">
              <a:lnSpc>
                <a:spcPct val="115000"/>
              </a:lnSpc>
              <a:spcBef>
                <a:spcPts val="1200"/>
              </a:spcBef>
              <a:spcAft>
                <a:spcPts val="0"/>
              </a:spcAft>
              <a:buClr>
                <a:srgbClr val="1F1F1F"/>
              </a:buClr>
              <a:buSzPts val="1100"/>
              <a:buAutoNum type="arabicPeriod" startAt="2"/>
            </a:pPr>
            <a:r>
              <a:rPr lang="en" sz="1200" dirty="0">
                <a:solidFill>
                  <a:srgbClr val="1F1F1F"/>
                </a:solidFill>
                <a:latin typeface="Times New Roman"/>
                <a:ea typeface="Times New Roman"/>
                <a:cs typeface="Times New Roman"/>
                <a:sym typeface="Times New Roman"/>
              </a:rPr>
              <a:t>1x1 Convolution (Conv1x1): This operation involves a convolutional layer with a kernel size of 1x1. A 1x1 convolution operates along the channel dimension and can be used to adjust the depth of the feature maps, which helps in combining and transforming features. Traditional convolutions involve larger kernels.</a:t>
            </a:r>
            <a:endParaRPr sz="1200" dirty="0">
              <a:solidFill>
                <a:srgbClr val="1F1F1F"/>
              </a:solidFill>
              <a:latin typeface="Times New Roman"/>
              <a:ea typeface="Times New Roman"/>
              <a:cs typeface="Times New Roman"/>
              <a:sym typeface="Times New Roman"/>
            </a:endParaRPr>
          </a:p>
          <a:p>
            <a:pPr marL="457200" lvl="0" indent="0" algn="just" rtl="0">
              <a:lnSpc>
                <a:spcPct val="115000"/>
              </a:lnSpc>
              <a:spcBef>
                <a:spcPts val="1200"/>
              </a:spcBef>
              <a:spcAft>
                <a:spcPts val="0"/>
              </a:spcAft>
              <a:buClr>
                <a:schemeClr val="dk1"/>
              </a:buClr>
              <a:buSzPts val="1100"/>
              <a:buFont typeface="Arial"/>
              <a:buNone/>
            </a:pPr>
            <a:r>
              <a:rPr lang="en" sz="1200" i="1" dirty="0">
                <a:solidFill>
                  <a:srgbClr val="1F1F1F"/>
                </a:solidFill>
                <a:latin typeface="Times New Roman"/>
                <a:ea typeface="Times New Roman"/>
                <a:cs typeface="Times New Roman"/>
                <a:sym typeface="Times New Roman"/>
              </a:rPr>
              <a:t>Pooling can be used to down sample the content of feature maps, reducing their width and height whilst maintaining their salient features.</a:t>
            </a:r>
            <a:endParaRPr sz="1200" i="1" dirty="0">
              <a:solidFill>
                <a:srgbClr val="1F1F1F"/>
              </a:solidFill>
              <a:latin typeface="Times New Roman"/>
              <a:ea typeface="Times New Roman"/>
              <a:cs typeface="Times New Roman"/>
              <a:sym typeface="Times New Roman"/>
            </a:endParaRPr>
          </a:p>
          <a:p>
            <a:pPr marL="457200" lvl="0" indent="0" algn="just" rtl="0">
              <a:lnSpc>
                <a:spcPct val="115000"/>
              </a:lnSpc>
              <a:spcBef>
                <a:spcPts val="1200"/>
              </a:spcBef>
              <a:spcAft>
                <a:spcPts val="0"/>
              </a:spcAft>
              <a:buClr>
                <a:schemeClr val="dk1"/>
              </a:buClr>
              <a:buSzPts val="1100"/>
              <a:buFont typeface="Arial"/>
              <a:buNone/>
            </a:pPr>
            <a:r>
              <a:rPr lang="en" sz="1200" i="1" dirty="0">
                <a:solidFill>
                  <a:srgbClr val="1F1F1F"/>
                </a:solidFill>
                <a:latin typeface="Times New Roman"/>
                <a:ea typeface="Times New Roman"/>
                <a:cs typeface="Times New Roman"/>
                <a:sym typeface="Times New Roman"/>
              </a:rPr>
              <a:t>A problem with deep convolutional neural networks is that the number of feature maps often increases with the depth of the network. This problem can result in a dramatic increase in the number of parameters and computation required when larger filter sizes are used, such as 5×5 and 7×7.</a:t>
            </a:r>
            <a:endParaRPr sz="1200" i="1" dirty="0">
              <a:solidFill>
                <a:srgbClr val="1F1F1F"/>
              </a:solidFill>
              <a:latin typeface="Times New Roman"/>
              <a:ea typeface="Times New Roman"/>
              <a:cs typeface="Times New Roman"/>
              <a:sym typeface="Times New Roman"/>
            </a:endParaRPr>
          </a:p>
          <a:p>
            <a:pPr marL="457200" lvl="0" indent="0" algn="just" rtl="0">
              <a:lnSpc>
                <a:spcPct val="115000"/>
              </a:lnSpc>
              <a:spcBef>
                <a:spcPts val="1200"/>
              </a:spcBef>
              <a:spcAft>
                <a:spcPts val="0"/>
              </a:spcAft>
              <a:buClr>
                <a:schemeClr val="dk1"/>
              </a:buClr>
              <a:buSzPts val="1100"/>
              <a:buFont typeface="Arial"/>
              <a:buNone/>
            </a:pPr>
            <a:r>
              <a:rPr lang="en" sz="1200" i="1" dirty="0">
                <a:solidFill>
                  <a:srgbClr val="1F1F1F"/>
                </a:solidFill>
                <a:latin typeface="Times New Roman"/>
                <a:ea typeface="Times New Roman"/>
                <a:cs typeface="Times New Roman"/>
                <a:sym typeface="Times New Roman"/>
              </a:rPr>
              <a:t>To address this problem, a 1×1 convolutional layer can be used that offers a channel-wise pooling, often called feature map pooling or a projection layer. This simple technique can be used for dimensionality reduction, decreasing the number of feature maps whilst retaining their salient features. It can also be used directly to create a one-to-one projection of the feature maps to pool features across channels or to increase the number of feature maps, such as after traditional pooling layers.</a:t>
            </a:r>
            <a:endParaRPr sz="1200" i="1" dirty="0">
              <a:solidFill>
                <a:srgbClr val="1F1F1F"/>
              </a:solidFill>
              <a:latin typeface="Times New Roman"/>
              <a:ea typeface="Times New Roman"/>
              <a:cs typeface="Times New Roman"/>
              <a:sym typeface="Times New Roman"/>
            </a:endParaRPr>
          </a:p>
          <a:p>
            <a:pPr marL="457200" lvl="0" indent="-298450" algn="just" rtl="0">
              <a:lnSpc>
                <a:spcPct val="115000"/>
              </a:lnSpc>
              <a:spcBef>
                <a:spcPts val="1200"/>
              </a:spcBef>
              <a:spcAft>
                <a:spcPts val="0"/>
              </a:spcAft>
              <a:buClr>
                <a:srgbClr val="1F1F1F"/>
              </a:buClr>
              <a:buSzPts val="1100"/>
              <a:buAutoNum type="arabicPeriod" startAt="3"/>
            </a:pPr>
            <a:r>
              <a:rPr lang="en" sz="1200" dirty="0">
                <a:solidFill>
                  <a:srgbClr val="1F1F1F"/>
                </a:solidFill>
                <a:latin typeface="Times New Roman"/>
                <a:ea typeface="Times New Roman"/>
                <a:cs typeface="Times New Roman"/>
                <a:sym typeface="Times New Roman"/>
              </a:rPr>
              <a:t>Convolutional Layer (Conv): This typically refers to a standard convolutional layer that involves applying a filter/kernel to the input feature maps. The filter moves across the input, performing element-wise multiplications and summing up the results to produce the output feature maps.</a:t>
            </a:r>
            <a:endParaRPr sz="1200" dirty="0">
              <a:solidFill>
                <a:srgbClr val="1F1F1F"/>
              </a:solidFill>
              <a:latin typeface="Times New Roman"/>
              <a:ea typeface="Times New Roman"/>
              <a:cs typeface="Times New Roman"/>
              <a:sym typeface="Times New Roman"/>
            </a:endParaRPr>
          </a:p>
          <a:p>
            <a:pPr marL="457200" lvl="0" indent="-298450" algn="just" rtl="0">
              <a:lnSpc>
                <a:spcPct val="115000"/>
              </a:lnSpc>
              <a:spcBef>
                <a:spcPts val="0"/>
              </a:spcBef>
              <a:spcAft>
                <a:spcPts val="0"/>
              </a:spcAft>
              <a:buClr>
                <a:srgbClr val="1F1F1F"/>
              </a:buClr>
              <a:buSzPts val="1100"/>
              <a:buAutoNum type="arabicPeriod" startAt="3"/>
            </a:pPr>
            <a:r>
              <a:rPr lang="en" sz="1200" dirty="0">
                <a:solidFill>
                  <a:srgbClr val="1F1F1F"/>
                </a:solidFill>
                <a:latin typeface="Times New Roman"/>
                <a:ea typeface="Times New Roman"/>
                <a:cs typeface="Times New Roman"/>
                <a:sym typeface="Times New Roman"/>
              </a:rPr>
              <a:t>Addition (+): This operation suggests an element-wise addition or summation. It's likely used to combine the output of the previous convolutional layers or feature maps obtained from different pathways within the network.</a:t>
            </a:r>
            <a:endParaRPr sz="1200" dirty="0">
              <a:solidFill>
                <a:srgbClr val="1F1F1F"/>
              </a:solidFill>
              <a:latin typeface="Times New Roman"/>
              <a:ea typeface="Times New Roman"/>
              <a:cs typeface="Times New Roman"/>
              <a:sym typeface="Times New Roman"/>
            </a:endParaRPr>
          </a:p>
          <a:p>
            <a:pPr marL="457200" lvl="0" indent="-298450" algn="just" rtl="0">
              <a:lnSpc>
                <a:spcPct val="115000"/>
              </a:lnSpc>
              <a:spcBef>
                <a:spcPts val="0"/>
              </a:spcBef>
              <a:spcAft>
                <a:spcPts val="0"/>
              </a:spcAft>
              <a:buClr>
                <a:srgbClr val="1F1F1F"/>
              </a:buClr>
              <a:buSzPts val="1100"/>
              <a:buAutoNum type="arabicPeriod" startAt="3"/>
            </a:pPr>
            <a:r>
              <a:rPr lang="en" sz="1200" dirty="0">
                <a:solidFill>
                  <a:srgbClr val="1F1F1F"/>
                </a:solidFill>
                <a:latin typeface="Times New Roman"/>
                <a:ea typeface="Times New Roman"/>
                <a:cs typeface="Times New Roman"/>
                <a:sym typeface="Times New Roman"/>
              </a:rPr>
              <a:t>ReLU activation (Post-Addition): This ReLU activation function is applied after the addition operation, introducing non-linearity to the combined feature maps obtained from the previous operations.</a:t>
            </a:r>
            <a:endParaRPr sz="1200" dirty="0">
              <a:solidFill>
                <a:srgbClr val="1F1F1F"/>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None/>
            </a:pPr>
            <a:r>
              <a:rPr lang="en" sz="1200" dirty="0">
                <a:solidFill>
                  <a:srgbClr val="1F1F1F"/>
                </a:solidFill>
                <a:latin typeface="Times New Roman"/>
                <a:ea typeface="Times New Roman"/>
                <a:cs typeface="Times New Roman"/>
                <a:sym typeface="Times New Roman"/>
              </a:rPr>
              <a:t>In the figure, the arrow that goes from the input ReLU to the + node is a residual connection.</a:t>
            </a:r>
            <a:endParaRPr sz="1200" dirty="0">
              <a:solidFill>
                <a:srgbClr val="1F1F1F"/>
              </a:solidFill>
              <a:latin typeface="Times New Roman"/>
              <a:ea typeface="Times New Roman"/>
              <a:cs typeface="Times New Roman"/>
              <a:sym typeface="Times New Roman"/>
            </a:endParaRPr>
          </a:p>
          <a:p>
            <a:pPr marL="457200" lvl="0" indent="0" algn="just" rtl="0">
              <a:lnSpc>
                <a:spcPct val="115000"/>
              </a:lnSpc>
              <a:spcBef>
                <a:spcPts val="1200"/>
              </a:spcBef>
              <a:spcAft>
                <a:spcPts val="0"/>
              </a:spcAft>
              <a:buNone/>
            </a:pPr>
            <a:endParaRPr sz="1200" dirty="0">
              <a:solidFill>
                <a:srgbClr val="1F1F1F"/>
              </a:solidFill>
              <a:latin typeface="Times New Roman"/>
              <a:ea typeface="Times New Roman"/>
              <a:cs typeface="Times New Roman"/>
              <a:sym typeface="Times New Roman"/>
            </a:endParaRPr>
          </a:p>
          <a:p>
            <a:pPr marL="0" lvl="0" indent="0" algn="l" rtl="0">
              <a:spcBef>
                <a:spcPts val="120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262bdec7e52_3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262bdec7e52_3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374151"/>
                </a:solidFill>
                <a:latin typeface="Roboto"/>
                <a:ea typeface="Roboto"/>
                <a:cs typeface="Roboto"/>
                <a:sym typeface="Roboto"/>
              </a:rPr>
              <a:t>InceptionResNetV2 comprises various blocks, including convolutional layers, residual blocks, and Inception modules. The number of layers excluded when setting </a:t>
            </a:r>
            <a:r>
              <a:rPr lang="en" sz="950">
                <a:solidFill>
                  <a:srgbClr val="188038"/>
                </a:solidFill>
                <a:latin typeface="Courier New"/>
                <a:ea typeface="Courier New"/>
                <a:cs typeface="Courier New"/>
                <a:sym typeface="Courier New"/>
              </a:rPr>
              <a:t>include_top=False</a:t>
            </a:r>
            <a:r>
              <a:rPr lang="en" sz="1200">
                <a:solidFill>
                  <a:srgbClr val="374151"/>
                </a:solidFill>
                <a:latin typeface="Roboto"/>
                <a:ea typeface="Roboto"/>
                <a:cs typeface="Roboto"/>
                <a:sym typeface="Roboto"/>
              </a:rPr>
              <a:t> will generally consist of the dense layers responsible for classification, typically a global average pooling layer followed by fully connected dense layers. We dropped these and added our own Global Average Pooling Layer and Dense Layer with ReLU architecture.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a15618bc35_0_28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2a15618bc35_0_28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Transfer Learning can be done in two ways:</a:t>
            </a:r>
            <a:endParaRPr dirty="0"/>
          </a:p>
          <a:p>
            <a:pPr marL="457200" lvl="0" indent="-298450" algn="l" rtl="0">
              <a:spcBef>
                <a:spcPts val="0"/>
              </a:spcBef>
              <a:spcAft>
                <a:spcPts val="0"/>
              </a:spcAft>
              <a:buSzPts val="1100"/>
              <a:buAutoNum type="arabicPeriod"/>
            </a:pPr>
            <a:r>
              <a:rPr lang="en" dirty="0"/>
              <a:t>By extending the pretrained model: In this approach, we leave the pretrained model untouched. This is pure Transfer learning and is used by our Transfer Learning model.</a:t>
            </a:r>
            <a:br>
              <a:rPr lang="en" dirty="0"/>
            </a:br>
            <a:r>
              <a:rPr lang="en" sz="1200" dirty="0">
                <a:solidFill>
                  <a:srgbClr val="374151"/>
                </a:solidFill>
                <a:latin typeface="Roboto"/>
                <a:ea typeface="Roboto"/>
                <a:cs typeface="Roboto"/>
                <a:sym typeface="Roboto"/>
              </a:rPr>
              <a:t>Extending a Pretrained Model:</a:t>
            </a:r>
            <a:endParaRPr sz="1200" dirty="0">
              <a:solidFill>
                <a:srgbClr val="374151"/>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en" sz="1200" dirty="0">
                <a:solidFill>
                  <a:srgbClr val="374151"/>
                </a:solidFill>
                <a:latin typeface="Roboto"/>
                <a:ea typeface="Roboto"/>
                <a:cs typeface="Roboto"/>
                <a:sym typeface="Roboto"/>
              </a:rPr>
              <a:t>Adding New Layers on Top: In this approach, new layers are added on top of the existing pre-trained model, keeping the pre-trained layers frozen (not trainable). These added layers are typically used for task-specific fine-tuning or classification.</a:t>
            </a:r>
            <a:endParaRPr sz="1200" dirty="0">
              <a:solidFill>
                <a:srgbClr val="374151"/>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en" sz="1200" dirty="0">
                <a:solidFill>
                  <a:srgbClr val="374151"/>
                </a:solidFill>
                <a:latin typeface="Roboto"/>
                <a:ea typeface="Roboto"/>
                <a:cs typeface="Roboto"/>
                <a:sym typeface="Roboto"/>
              </a:rPr>
              <a:t>Feature Extraction: The pre-trained layers act as feature extractors, capturing generic patterns and high-level features from the original dataset they were trained on (e.g., ImageNet).</a:t>
            </a:r>
            <a:endParaRPr sz="1200" dirty="0">
              <a:solidFill>
                <a:srgbClr val="374151"/>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en" sz="1200" dirty="0">
                <a:solidFill>
                  <a:srgbClr val="374151"/>
                </a:solidFill>
                <a:latin typeface="Roboto"/>
                <a:ea typeface="Roboto"/>
                <a:cs typeface="Roboto"/>
                <a:sym typeface="Roboto"/>
              </a:rPr>
              <a:t>Customization for New Task: By adding new layers on top, these additional layers learn to interpret the high-level features extracted by the pre-trained layers and adapt them for the specific nuances of the new dataset or task. These new layers are usually trained from scratch while leveraging the pre-trained feature extraction capabilities.</a:t>
            </a:r>
            <a:endParaRPr sz="1200" dirty="0">
              <a:solidFill>
                <a:srgbClr val="374151"/>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AutoNum type="arabicPeriod"/>
            </a:pPr>
            <a:r>
              <a:rPr lang="en" sz="1200" dirty="0">
                <a:solidFill>
                  <a:srgbClr val="374151"/>
                </a:solidFill>
                <a:latin typeface="Roboto"/>
                <a:ea typeface="Roboto"/>
                <a:cs typeface="Roboto"/>
                <a:sym typeface="Roboto"/>
              </a:rPr>
              <a:t>Adjusting a Pretrained Model (Fine-tuning): This is better termed fine-tuning instead of transfer learning. Our InceptionResNetV2 used this.</a:t>
            </a:r>
            <a:endParaRPr sz="1200" dirty="0">
              <a:solidFill>
                <a:srgbClr val="374151"/>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en" sz="1200" dirty="0">
                <a:solidFill>
                  <a:srgbClr val="374151"/>
                </a:solidFill>
                <a:latin typeface="Roboto"/>
                <a:ea typeface="Roboto"/>
                <a:cs typeface="Roboto"/>
                <a:sym typeface="Roboto"/>
              </a:rPr>
              <a:t>Unfreezing and Modifying Existing Layers: In this approach, some of the existing layers in the pre-trained model are unfrozen, allowing them to be further trained (fine-tuned) on the new dataset while also adding new layers on top.</a:t>
            </a:r>
            <a:endParaRPr sz="1200" dirty="0">
              <a:solidFill>
                <a:srgbClr val="374151"/>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en" sz="1200" dirty="0">
                <a:solidFill>
                  <a:srgbClr val="374151"/>
                </a:solidFill>
                <a:latin typeface="Roboto"/>
                <a:ea typeface="Roboto"/>
                <a:cs typeface="Roboto"/>
                <a:sym typeface="Roboto"/>
              </a:rPr>
              <a:t>Relearning Task-Specific Features: The fine-tuning process involves updating the weights of both the newly added layers and selected layers from the pre-trained model. This allows the network to adapt not only to the new task but also to adjust some of its previously learned representations to better suit the new data.</a:t>
            </a:r>
            <a:endParaRPr sz="1200" dirty="0">
              <a:solidFill>
                <a:srgbClr val="374151"/>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en" sz="1200" dirty="0">
                <a:solidFill>
                  <a:srgbClr val="374151"/>
                </a:solidFill>
                <a:latin typeface="Roboto"/>
                <a:ea typeface="Roboto"/>
                <a:cs typeface="Roboto"/>
                <a:sym typeface="Roboto"/>
              </a:rPr>
              <a:t>Balance of Learning Rates: Typically, lower learning rates are applied to the pre-trained layers that are being fine-tuned, allowing them to adapt gradually without forgetting the learned representations, while higher learning rates are used for the new layers added on top.</a:t>
            </a:r>
            <a:endParaRPr sz="1200" dirty="0">
              <a:solidFill>
                <a:srgbClr val="374151"/>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en" sz="1200" dirty="0">
                <a:solidFill>
                  <a:srgbClr val="374151"/>
                </a:solidFill>
                <a:latin typeface="Roboto"/>
                <a:ea typeface="Roboto"/>
                <a:cs typeface="Roboto"/>
                <a:sym typeface="Roboto"/>
              </a:rPr>
              <a:t>Use Case: Fine-tuning is often applied when the new dataset is relatively larger and more similar to the original dataset used for pre-training, allowing the network to leverage both the general and specific features learned from the original dataset.</a:t>
            </a:r>
            <a:endParaRPr sz="1200" dirty="0">
              <a:solidFill>
                <a:srgbClr val="374151"/>
              </a:solidFill>
              <a:latin typeface="Roboto"/>
              <a:ea typeface="Roboto"/>
              <a:cs typeface="Roboto"/>
              <a:sym typeface="Roboto"/>
            </a:endParaRPr>
          </a:p>
          <a:p>
            <a:pPr marL="45720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a15618bc35_0_288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2a15618bc35_0_288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62bdec7e52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62bdec7e52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2a15618bc35_0_289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2a15618bc35_0_289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2a15618bc35_0_289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2a15618bc35_0_28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262bdec7e52_3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262bdec7e52_3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2a15618bc35_0_289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2a15618bc35_0_289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262bdec7e52_3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262bdec7e52_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262bdec7e52_3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262bdec7e52_3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were intending to implement Precision, Recall, F1 Metric and to calculate the area under Reciever Operating Curve for our algorithms for generation of more stats and plots, but the decision was taken after the algorithms had been implemented. The high complexity of some and the constraints of not using machine learning libraries with at least one of the programs hampered our goal to implement those metrics.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2a15618bc35_0_290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2a15618bc35_0_290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2a15618bc35_0_306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2a15618bc35_0_30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2a15618bc35_0_306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2a15618bc35_0_30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2a15618bc35_0_288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2a15618bc35_0_28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a15618bc35_0_306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a15618bc35_0_30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2a15618bc35_0_306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2a15618bc35_0_30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2a15618bc35_0_306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2a15618bc35_0_30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2a15618bc35_0_307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2a15618bc35_0_30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2a15618bc35_0_307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2a15618bc35_0_30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a15618bc35_0_288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a15618bc35_0_28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a15618bc35_0_288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2a15618bc35_0_28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62bdec7e52_1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262bdec7e52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262bdec7e52_1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262bdec7e52_1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262bdec7e5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262bdec7e5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262bdec7e52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262bdec7e52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7.png"/><Relationship Id="rId1" Type="http://schemas.openxmlformats.org/officeDocument/2006/relationships/slideMaster" Target="../slideMasters/slideMaster2.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52" name="Google Shape;52;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rm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0"/>
              </a:spcBef>
              <a:spcAft>
                <a:spcPts val="0"/>
              </a:spcAft>
              <a:buClr>
                <a:schemeClr val="lt1"/>
              </a:buClr>
              <a:buSzPts val="1150"/>
              <a:buChar char="○"/>
              <a:defRPr sz="1150">
                <a:solidFill>
                  <a:schemeClr val="lt1"/>
                </a:solidFill>
              </a:defRPr>
            </a:lvl2pPr>
            <a:lvl3pPr marL="1371600" lvl="2" indent="-301625" rtl="0">
              <a:spcBef>
                <a:spcPts val="0"/>
              </a:spcBef>
              <a:spcAft>
                <a:spcPts val="0"/>
              </a:spcAft>
              <a:buClr>
                <a:schemeClr val="lt1"/>
              </a:buClr>
              <a:buSzPts val="1150"/>
              <a:buChar char="■"/>
              <a:defRPr sz="1150">
                <a:solidFill>
                  <a:schemeClr val="lt1"/>
                </a:solidFill>
              </a:defRPr>
            </a:lvl3pPr>
            <a:lvl4pPr marL="1828800" lvl="3" indent="-301625" rtl="0">
              <a:spcBef>
                <a:spcPts val="0"/>
              </a:spcBef>
              <a:spcAft>
                <a:spcPts val="0"/>
              </a:spcAft>
              <a:buClr>
                <a:schemeClr val="lt1"/>
              </a:buClr>
              <a:buSzPts val="1150"/>
              <a:buChar char="●"/>
              <a:defRPr sz="1150">
                <a:solidFill>
                  <a:schemeClr val="lt1"/>
                </a:solidFill>
              </a:defRPr>
            </a:lvl4pPr>
            <a:lvl5pPr marL="2286000" lvl="4" indent="-301625" rtl="0">
              <a:spcBef>
                <a:spcPts val="0"/>
              </a:spcBef>
              <a:spcAft>
                <a:spcPts val="0"/>
              </a:spcAft>
              <a:buClr>
                <a:schemeClr val="lt1"/>
              </a:buClr>
              <a:buSzPts val="1150"/>
              <a:buChar char="○"/>
              <a:defRPr sz="1150">
                <a:solidFill>
                  <a:schemeClr val="lt1"/>
                </a:solidFill>
              </a:defRPr>
            </a:lvl5pPr>
            <a:lvl6pPr marL="2743200" lvl="5" indent="-301625" rtl="0">
              <a:spcBef>
                <a:spcPts val="0"/>
              </a:spcBef>
              <a:spcAft>
                <a:spcPts val="0"/>
              </a:spcAft>
              <a:buClr>
                <a:schemeClr val="lt1"/>
              </a:buClr>
              <a:buSzPts val="1150"/>
              <a:buChar char="■"/>
              <a:defRPr sz="1150">
                <a:solidFill>
                  <a:schemeClr val="lt1"/>
                </a:solidFill>
              </a:defRPr>
            </a:lvl6pPr>
            <a:lvl7pPr marL="3200400" lvl="6" indent="-301625" rtl="0">
              <a:spcBef>
                <a:spcPts val="0"/>
              </a:spcBef>
              <a:spcAft>
                <a:spcPts val="0"/>
              </a:spcAft>
              <a:buClr>
                <a:schemeClr val="lt1"/>
              </a:buClr>
              <a:buSzPts val="1150"/>
              <a:buChar char="●"/>
              <a:defRPr sz="1150">
                <a:solidFill>
                  <a:schemeClr val="lt1"/>
                </a:solidFill>
              </a:defRPr>
            </a:lvl7pPr>
            <a:lvl8pPr marL="3657600" lvl="7" indent="-301625" rtl="0">
              <a:spcBef>
                <a:spcPts val="0"/>
              </a:spcBef>
              <a:spcAft>
                <a:spcPts val="0"/>
              </a:spcAft>
              <a:buClr>
                <a:schemeClr val="lt1"/>
              </a:buClr>
              <a:buSzPts val="1150"/>
              <a:buChar char="○"/>
              <a:defRPr sz="1150">
                <a:solidFill>
                  <a:schemeClr val="lt1"/>
                </a:solidFill>
              </a:defRPr>
            </a:lvl8pPr>
            <a:lvl9pPr marL="4114800" lvl="8" indent="-301625" rtl="0">
              <a:spcBef>
                <a:spcPts val="0"/>
              </a:spcBef>
              <a:spcAft>
                <a:spcPts val="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5" name="Google Shape;55;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6" name="Google Shape;56;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7" name="Google Shape;57;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8" name="Google Shape;58;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9" name="Google Shape;59;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0" name="Google Shape;60;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61" name="Google Shape;61;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62" name="Google Shape;62;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rm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65" name="Google Shape;65;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68" name="Google Shape;68;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blipFill>
          <a:blip r:embed="rId2">
            <a:alphaModFix/>
          </a:blip>
          <a:stretch>
            <a:fillRect/>
          </a:stretch>
        </a:blipFill>
        <a:effectLst/>
      </p:bgPr>
    </p:bg>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71" name="Google Shape;71;p17"/>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rm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72" name="Google Shape;72;p17"/>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73"/>
        <p:cNvGrpSpPr/>
        <p:nvPr/>
      </p:nvGrpSpPr>
      <p:grpSpPr>
        <a:xfrm>
          <a:off x="0" y="0"/>
          <a:ext cx="0" cy="0"/>
          <a:chOff x="0" y="0"/>
          <a:chExt cx="0" cy="0"/>
        </a:xfrm>
      </p:grpSpPr>
      <p:sp>
        <p:nvSpPr>
          <p:cNvPr id="74" name="Google Shape;74;p18"/>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5" name="Google Shape;75;p18"/>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6" name="Google Shape;76;p18"/>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7" name="Google Shape;77;p18"/>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8" name="Google Shape;78;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_4">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9"/>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81" name="Google Shape;81;p19"/>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82" name="Google Shape;82;p19"/>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83" name="Google Shape;83;p19"/>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84" name="Google Shape;84;p19"/>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5" name="Google Shape;85;p19"/>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86" name="Google Shape;86;p19"/>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1">
  <p:cSld name="ONE_COLUMN_TEXT_1">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20"/>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9" name="Google Shape;89;p20"/>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0"/>
              </a:spcBef>
              <a:spcAft>
                <a:spcPts val="0"/>
              </a:spcAft>
              <a:buClr>
                <a:schemeClr val="lt1"/>
              </a:buClr>
              <a:buSzPts val="1600"/>
              <a:buChar char="○"/>
              <a:defRPr sz="1600">
                <a:solidFill>
                  <a:schemeClr val="lt1"/>
                </a:solidFill>
              </a:defRPr>
            </a:lvl2pPr>
            <a:lvl3pPr marL="1371600" lvl="2" indent="-330200" rtl="0">
              <a:spcBef>
                <a:spcPts val="0"/>
              </a:spcBef>
              <a:spcAft>
                <a:spcPts val="0"/>
              </a:spcAft>
              <a:buClr>
                <a:schemeClr val="lt1"/>
              </a:buClr>
              <a:buSzPts val="1600"/>
              <a:buChar char="■"/>
              <a:defRPr sz="1600">
                <a:solidFill>
                  <a:schemeClr val="lt1"/>
                </a:solidFill>
              </a:defRPr>
            </a:lvl3pPr>
            <a:lvl4pPr marL="1828800" lvl="3" indent="-330200" rtl="0">
              <a:spcBef>
                <a:spcPts val="0"/>
              </a:spcBef>
              <a:spcAft>
                <a:spcPts val="0"/>
              </a:spcAft>
              <a:buClr>
                <a:schemeClr val="lt1"/>
              </a:buClr>
              <a:buSzPts val="1600"/>
              <a:buChar char="●"/>
              <a:defRPr sz="1600">
                <a:solidFill>
                  <a:schemeClr val="lt1"/>
                </a:solidFill>
              </a:defRPr>
            </a:lvl4pPr>
            <a:lvl5pPr marL="2286000" lvl="4" indent="-330200" rtl="0">
              <a:spcBef>
                <a:spcPts val="0"/>
              </a:spcBef>
              <a:spcAft>
                <a:spcPts val="0"/>
              </a:spcAft>
              <a:buClr>
                <a:schemeClr val="lt1"/>
              </a:buClr>
              <a:buSzPts val="1600"/>
              <a:buChar char="○"/>
              <a:defRPr sz="1600">
                <a:solidFill>
                  <a:schemeClr val="lt1"/>
                </a:solidFill>
              </a:defRPr>
            </a:lvl5pPr>
            <a:lvl6pPr marL="2743200" lvl="5" indent="-330200" rtl="0">
              <a:spcBef>
                <a:spcPts val="0"/>
              </a:spcBef>
              <a:spcAft>
                <a:spcPts val="0"/>
              </a:spcAft>
              <a:buClr>
                <a:schemeClr val="lt1"/>
              </a:buClr>
              <a:buSzPts val="1600"/>
              <a:buChar char="■"/>
              <a:defRPr sz="1600">
                <a:solidFill>
                  <a:schemeClr val="lt1"/>
                </a:solidFill>
              </a:defRPr>
            </a:lvl6pPr>
            <a:lvl7pPr marL="3200400" lvl="6" indent="-330200" rtl="0">
              <a:spcBef>
                <a:spcPts val="0"/>
              </a:spcBef>
              <a:spcAft>
                <a:spcPts val="0"/>
              </a:spcAft>
              <a:buClr>
                <a:schemeClr val="lt1"/>
              </a:buClr>
              <a:buSzPts val="1600"/>
              <a:buChar char="●"/>
              <a:defRPr sz="1600">
                <a:solidFill>
                  <a:schemeClr val="lt1"/>
                </a:solidFill>
              </a:defRPr>
            </a:lvl7pPr>
            <a:lvl8pPr marL="3657600" lvl="7" indent="-330200" rtl="0">
              <a:spcBef>
                <a:spcPts val="0"/>
              </a:spcBef>
              <a:spcAft>
                <a:spcPts val="0"/>
              </a:spcAft>
              <a:buClr>
                <a:schemeClr val="lt1"/>
              </a:buClr>
              <a:buSzPts val="1600"/>
              <a:buChar char="○"/>
              <a:defRPr sz="1600">
                <a:solidFill>
                  <a:schemeClr val="lt1"/>
                </a:solidFill>
              </a:defRPr>
            </a:lvl8pPr>
            <a:lvl9pPr marL="4114800" lvl="8" indent="-330200" rtl="0">
              <a:spcBef>
                <a:spcPts val="0"/>
              </a:spcBef>
              <a:spcAft>
                <a:spcPts val="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21"/>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92" name="Google Shape;92;p21"/>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93"/>
        <p:cNvGrpSpPr/>
        <p:nvPr/>
      </p:nvGrpSpPr>
      <p:grpSpPr>
        <a:xfrm>
          <a:off x="0" y="0"/>
          <a:ext cx="0" cy="0"/>
          <a:chOff x="0" y="0"/>
          <a:chExt cx="0" cy="0"/>
        </a:xfrm>
      </p:grpSpPr>
      <p:sp>
        <p:nvSpPr>
          <p:cNvPr id="94" name="Google Shape;94;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1">
  <p:cSld name="CAPTION_ONLY_4">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Design">
  <p:cSld name="CAPTION_ONLY_1">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Google Shape;98;p24"/>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alphaModFix/>
          </a:blip>
          <a:stretch>
            <a:fillRect/>
          </a:stretch>
        </a:blipFill>
        <a:effectLst/>
      </p:bgPr>
    </p:bg>
    <p:spTree>
      <p:nvGrpSpPr>
        <p:cNvPr id="1" name="Shape 99"/>
        <p:cNvGrpSpPr/>
        <p:nvPr/>
      </p:nvGrpSpPr>
      <p:grpSpPr>
        <a:xfrm>
          <a:off x="0" y="0"/>
          <a:ext cx="0" cy="0"/>
          <a:chOff x="0" y="0"/>
          <a:chExt cx="0" cy="0"/>
        </a:xfrm>
      </p:grpSpPr>
      <p:sp>
        <p:nvSpPr>
          <p:cNvPr id="100" name="Google Shape;100;p25"/>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Design 2">
  <p:cSld name="CAPTION_ONLY_1_1_1_3">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bg>
      <p:bgPr>
        <a:blipFill>
          <a:blip r:embed="rId2">
            <a:alphaModFix/>
          </a:blip>
          <a:stretch>
            <a:fillRect/>
          </a:stretch>
        </a:blipFill>
        <a:effectLst/>
      </p:bgPr>
    </p:bg>
    <p:spTree>
      <p:nvGrpSpPr>
        <p:cNvPr id="1" name="Shape 103"/>
        <p:cNvGrpSpPr/>
        <p:nvPr/>
      </p:nvGrpSpPr>
      <p:grpSpPr>
        <a:xfrm>
          <a:off x="0" y="0"/>
          <a:ext cx="0" cy="0"/>
          <a:chOff x="0" y="0"/>
          <a:chExt cx="0" cy="0"/>
        </a:xfrm>
      </p:grpSpPr>
      <p:sp>
        <p:nvSpPr>
          <p:cNvPr id="104" name="Google Shape;104;p27"/>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05" name="Google Shape;105;p27"/>
          <p:cNvSpPr txBox="1">
            <a:spLocks noGrp="1"/>
          </p:cNvSpPr>
          <p:nvPr>
            <p:ph type="body" idx="1"/>
          </p:nvPr>
        </p:nvSpPr>
        <p:spPr>
          <a:xfrm>
            <a:off x="1067241" y="2651775"/>
            <a:ext cx="3258900" cy="17955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0"/>
              </a:spcBef>
              <a:spcAft>
                <a:spcPts val="0"/>
              </a:spcAft>
              <a:buClr>
                <a:schemeClr val="lt1"/>
              </a:buClr>
              <a:buSzPts val="1400"/>
              <a:buChar char="○"/>
              <a:defRPr>
                <a:solidFill>
                  <a:schemeClr val="lt1"/>
                </a:solidFill>
              </a:defRPr>
            </a:lvl2pPr>
            <a:lvl3pPr marL="1371600" lvl="2" indent="-317500" rtl="0">
              <a:spcBef>
                <a:spcPts val="0"/>
              </a:spcBef>
              <a:spcAft>
                <a:spcPts val="0"/>
              </a:spcAft>
              <a:buClr>
                <a:schemeClr val="lt1"/>
              </a:buClr>
              <a:buSzPts val="1400"/>
              <a:buChar char="■"/>
              <a:defRPr>
                <a:solidFill>
                  <a:schemeClr val="lt1"/>
                </a:solidFill>
              </a:defRPr>
            </a:lvl3pPr>
            <a:lvl4pPr marL="1828800" lvl="3" indent="-317500" rtl="0">
              <a:spcBef>
                <a:spcPts val="0"/>
              </a:spcBef>
              <a:spcAft>
                <a:spcPts val="0"/>
              </a:spcAft>
              <a:buClr>
                <a:schemeClr val="lt1"/>
              </a:buClr>
              <a:buSzPts val="1400"/>
              <a:buChar char="●"/>
              <a:defRPr>
                <a:solidFill>
                  <a:schemeClr val="lt1"/>
                </a:solidFill>
              </a:defRPr>
            </a:lvl4pPr>
            <a:lvl5pPr marL="2286000" lvl="4" indent="-317500" rtl="0">
              <a:spcBef>
                <a:spcPts val="0"/>
              </a:spcBef>
              <a:spcAft>
                <a:spcPts val="0"/>
              </a:spcAft>
              <a:buClr>
                <a:schemeClr val="lt1"/>
              </a:buClr>
              <a:buSzPts val="1400"/>
              <a:buChar char="○"/>
              <a:defRPr>
                <a:solidFill>
                  <a:schemeClr val="lt1"/>
                </a:solidFill>
              </a:defRPr>
            </a:lvl5pPr>
            <a:lvl6pPr marL="2743200" lvl="5" indent="-317500" rtl="0">
              <a:spcBef>
                <a:spcPts val="0"/>
              </a:spcBef>
              <a:spcAft>
                <a:spcPts val="0"/>
              </a:spcAft>
              <a:buClr>
                <a:schemeClr val="lt1"/>
              </a:buClr>
              <a:buSzPts val="1400"/>
              <a:buChar char="■"/>
              <a:defRPr>
                <a:solidFill>
                  <a:schemeClr val="lt1"/>
                </a:solidFill>
              </a:defRPr>
            </a:lvl6pPr>
            <a:lvl7pPr marL="3200400" lvl="6" indent="-317500" rtl="0">
              <a:spcBef>
                <a:spcPts val="0"/>
              </a:spcBef>
              <a:spcAft>
                <a:spcPts val="0"/>
              </a:spcAft>
              <a:buClr>
                <a:schemeClr val="lt1"/>
              </a:buClr>
              <a:buSzPts val="1400"/>
              <a:buChar char="●"/>
              <a:defRPr>
                <a:solidFill>
                  <a:schemeClr val="lt1"/>
                </a:solidFill>
              </a:defRPr>
            </a:lvl7pPr>
            <a:lvl8pPr marL="3657600" lvl="7" indent="-317500" rtl="0">
              <a:spcBef>
                <a:spcPts val="0"/>
              </a:spcBef>
              <a:spcAft>
                <a:spcPts val="0"/>
              </a:spcAft>
              <a:buClr>
                <a:schemeClr val="lt1"/>
              </a:buClr>
              <a:buSzPts val="1400"/>
              <a:buChar char="○"/>
              <a:defRPr>
                <a:solidFill>
                  <a:schemeClr val="lt1"/>
                </a:solidFill>
              </a:defRPr>
            </a:lvl8pPr>
            <a:lvl9pPr marL="4114800" lvl="8" indent="-317500" rtl="0">
              <a:spcBef>
                <a:spcPts val="0"/>
              </a:spcBef>
              <a:spcAft>
                <a:spcPts val="0"/>
              </a:spcAft>
              <a:buClr>
                <a:schemeClr val="lt1"/>
              </a:buClr>
              <a:buSzPts val="1400"/>
              <a:buChar char="■"/>
              <a:defRPr>
                <a:solidFill>
                  <a:schemeClr val="lt1"/>
                </a:solidFill>
              </a:defRPr>
            </a:lvl9pPr>
          </a:lstStyle>
          <a:p>
            <a:endParaRPr/>
          </a:p>
        </p:txBody>
      </p:sp>
      <p:sp>
        <p:nvSpPr>
          <p:cNvPr id="106" name="Google Shape;106;p27"/>
          <p:cNvSpPr txBox="1">
            <a:spLocks noGrp="1"/>
          </p:cNvSpPr>
          <p:nvPr>
            <p:ph type="body" idx="2"/>
          </p:nvPr>
        </p:nvSpPr>
        <p:spPr>
          <a:xfrm>
            <a:off x="4673852" y="2651775"/>
            <a:ext cx="3258900" cy="17955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0"/>
              </a:spcBef>
              <a:spcAft>
                <a:spcPts val="0"/>
              </a:spcAft>
              <a:buClr>
                <a:schemeClr val="lt1"/>
              </a:buClr>
              <a:buSzPts val="1400"/>
              <a:buChar char="○"/>
              <a:defRPr>
                <a:solidFill>
                  <a:schemeClr val="lt1"/>
                </a:solidFill>
              </a:defRPr>
            </a:lvl2pPr>
            <a:lvl3pPr marL="1371600" lvl="2" indent="-317500" rtl="0">
              <a:spcBef>
                <a:spcPts val="0"/>
              </a:spcBef>
              <a:spcAft>
                <a:spcPts val="0"/>
              </a:spcAft>
              <a:buClr>
                <a:schemeClr val="lt1"/>
              </a:buClr>
              <a:buSzPts val="1400"/>
              <a:buChar char="■"/>
              <a:defRPr>
                <a:solidFill>
                  <a:schemeClr val="lt1"/>
                </a:solidFill>
              </a:defRPr>
            </a:lvl3pPr>
            <a:lvl4pPr marL="1828800" lvl="3" indent="-317500" rtl="0">
              <a:spcBef>
                <a:spcPts val="0"/>
              </a:spcBef>
              <a:spcAft>
                <a:spcPts val="0"/>
              </a:spcAft>
              <a:buClr>
                <a:schemeClr val="lt1"/>
              </a:buClr>
              <a:buSzPts val="1400"/>
              <a:buChar char="●"/>
              <a:defRPr>
                <a:solidFill>
                  <a:schemeClr val="lt1"/>
                </a:solidFill>
              </a:defRPr>
            </a:lvl4pPr>
            <a:lvl5pPr marL="2286000" lvl="4" indent="-317500" rtl="0">
              <a:spcBef>
                <a:spcPts val="0"/>
              </a:spcBef>
              <a:spcAft>
                <a:spcPts val="0"/>
              </a:spcAft>
              <a:buClr>
                <a:schemeClr val="lt1"/>
              </a:buClr>
              <a:buSzPts val="1400"/>
              <a:buChar char="○"/>
              <a:defRPr>
                <a:solidFill>
                  <a:schemeClr val="lt1"/>
                </a:solidFill>
              </a:defRPr>
            </a:lvl5pPr>
            <a:lvl6pPr marL="2743200" lvl="5" indent="-317500" rtl="0">
              <a:spcBef>
                <a:spcPts val="0"/>
              </a:spcBef>
              <a:spcAft>
                <a:spcPts val="0"/>
              </a:spcAft>
              <a:buClr>
                <a:schemeClr val="lt1"/>
              </a:buClr>
              <a:buSzPts val="1400"/>
              <a:buChar char="■"/>
              <a:defRPr>
                <a:solidFill>
                  <a:schemeClr val="lt1"/>
                </a:solidFill>
              </a:defRPr>
            </a:lvl6pPr>
            <a:lvl7pPr marL="3200400" lvl="6" indent="-317500" rtl="0">
              <a:spcBef>
                <a:spcPts val="0"/>
              </a:spcBef>
              <a:spcAft>
                <a:spcPts val="0"/>
              </a:spcAft>
              <a:buClr>
                <a:schemeClr val="lt1"/>
              </a:buClr>
              <a:buSzPts val="1400"/>
              <a:buChar char="●"/>
              <a:defRPr>
                <a:solidFill>
                  <a:schemeClr val="lt1"/>
                </a:solidFill>
              </a:defRPr>
            </a:lvl7pPr>
            <a:lvl8pPr marL="3657600" lvl="7" indent="-317500" rtl="0">
              <a:spcBef>
                <a:spcPts val="0"/>
              </a:spcBef>
              <a:spcAft>
                <a:spcPts val="0"/>
              </a:spcAft>
              <a:buClr>
                <a:schemeClr val="lt1"/>
              </a:buClr>
              <a:buSzPts val="1400"/>
              <a:buChar char="○"/>
              <a:defRPr>
                <a:solidFill>
                  <a:schemeClr val="lt1"/>
                </a:solidFill>
              </a:defRPr>
            </a:lvl8pPr>
            <a:lvl9pPr marL="4114800" lvl="8" indent="-317500" rtl="0">
              <a:spcBef>
                <a:spcPts val="0"/>
              </a:spcBef>
              <a:spcAft>
                <a:spcPts val="0"/>
              </a:spcAft>
              <a:buClr>
                <a:schemeClr val="lt1"/>
              </a:buClr>
              <a:buSzPts val="1400"/>
              <a:buChar char="■"/>
              <a:defRPr>
                <a:solidFill>
                  <a:schemeClr val="lt1"/>
                </a:solidFill>
              </a:defRPr>
            </a:lvl9pPr>
          </a:lstStyle>
          <a:p>
            <a:endParaRPr/>
          </a:p>
        </p:txBody>
      </p:sp>
      <p:sp>
        <p:nvSpPr>
          <p:cNvPr id="107" name="Google Shape;107;p27"/>
          <p:cNvSpPr txBox="1">
            <a:spLocks noGrp="1"/>
          </p:cNvSpPr>
          <p:nvPr>
            <p:ph type="title" idx="3"/>
          </p:nvPr>
        </p:nvSpPr>
        <p:spPr>
          <a:xfrm>
            <a:off x="1213499" y="1955125"/>
            <a:ext cx="3258900" cy="5484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08" name="Google Shape;108;p27"/>
          <p:cNvSpPr txBox="1">
            <a:spLocks noGrp="1"/>
          </p:cNvSpPr>
          <p:nvPr>
            <p:ph type="title" idx="4"/>
          </p:nvPr>
        </p:nvSpPr>
        <p:spPr>
          <a:xfrm>
            <a:off x="4820099" y="1955125"/>
            <a:ext cx="3258900" cy="5484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Four Columns">
  <p:cSld name="TITLE_1_1_2">
    <p:bg>
      <p:bgPr>
        <a:blipFill>
          <a:blip r:embed="rId2">
            <a:alphaModFix/>
          </a:blip>
          <a:stretch>
            <a:fillRect/>
          </a:stretch>
        </a:blipFill>
        <a:effectLst/>
      </p:bgPr>
    </p:bg>
    <p:spTree>
      <p:nvGrpSpPr>
        <p:cNvPr id="1" name="Shape 109"/>
        <p:cNvGrpSpPr/>
        <p:nvPr/>
      </p:nvGrpSpPr>
      <p:grpSpPr>
        <a:xfrm>
          <a:off x="0" y="0"/>
          <a:ext cx="0" cy="0"/>
          <a:chOff x="0" y="0"/>
          <a:chExt cx="0" cy="0"/>
        </a:xfrm>
      </p:grpSpPr>
      <p:sp>
        <p:nvSpPr>
          <p:cNvPr id="110" name="Google Shape;110;p28"/>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1" name="Google Shape;111;p28"/>
          <p:cNvSpPr txBox="1">
            <a:spLocks noGrp="1"/>
          </p:cNvSpPr>
          <p:nvPr>
            <p:ph type="title" idx="2"/>
          </p:nvPr>
        </p:nvSpPr>
        <p:spPr>
          <a:xfrm>
            <a:off x="898386" y="3052625"/>
            <a:ext cx="1671600" cy="5484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2" name="Google Shape;112;p28"/>
          <p:cNvSpPr txBox="1">
            <a:spLocks noGrp="1"/>
          </p:cNvSpPr>
          <p:nvPr>
            <p:ph type="subTitle" idx="1"/>
          </p:nvPr>
        </p:nvSpPr>
        <p:spPr>
          <a:xfrm>
            <a:off x="898389" y="3558837"/>
            <a:ext cx="1671600" cy="1157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3" name="Google Shape;113;p28"/>
          <p:cNvSpPr txBox="1">
            <a:spLocks noGrp="1"/>
          </p:cNvSpPr>
          <p:nvPr>
            <p:ph type="title" idx="3"/>
          </p:nvPr>
        </p:nvSpPr>
        <p:spPr>
          <a:xfrm>
            <a:off x="2790261" y="3052625"/>
            <a:ext cx="1671600" cy="5484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4" name="Google Shape;114;p28"/>
          <p:cNvSpPr txBox="1">
            <a:spLocks noGrp="1"/>
          </p:cNvSpPr>
          <p:nvPr>
            <p:ph type="subTitle" idx="4"/>
          </p:nvPr>
        </p:nvSpPr>
        <p:spPr>
          <a:xfrm>
            <a:off x="2790264" y="3558837"/>
            <a:ext cx="1671600" cy="1157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5" name="Google Shape;115;p28"/>
          <p:cNvSpPr txBox="1">
            <a:spLocks noGrp="1"/>
          </p:cNvSpPr>
          <p:nvPr>
            <p:ph type="title" idx="5"/>
          </p:nvPr>
        </p:nvSpPr>
        <p:spPr>
          <a:xfrm>
            <a:off x="4682136" y="3052625"/>
            <a:ext cx="1671600" cy="5484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6" name="Google Shape;116;p28"/>
          <p:cNvSpPr txBox="1">
            <a:spLocks noGrp="1"/>
          </p:cNvSpPr>
          <p:nvPr>
            <p:ph type="subTitle" idx="6"/>
          </p:nvPr>
        </p:nvSpPr>
        <p:spPr>
          <a:xfrm>
            <a:off x="4682139" y="3558837"/>
            <a:ext cx="1671600" cy="1157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7" name="Google Shape;117;p28"/>
          <p:cNvSpPr txBox="1">
            <a:spLocks noGrp="1"/>
          </p:cNvSpPr>
          <p:nvPr>
            <p:ph type="title" idx="7"/>
          </p:nvPr>
        </p:nvSpPr>
        <p:spPr>
          <a:xfrm>
            <a:off x="6574011" y="3052625"/>
            <a:ext cx="1671600" cy="5484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8" name="Google Shape;118;p28"/>
          <p:cNvSpPr txBox="1">
            <a:spLocks noGrp="1"/>
          </p:cNvSpPr>
          <p:nvPr>
            <p:ph type="subTitle" idx="8"/>
          </p:nvPr>
        </p:nvSpPr>
        <p:spPr>
          <a:xfrm>
            <a:off x="6574014" y="3558837"/>
            <a:ext cx="1671600" cy="11574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ree Numbers">
  <p:cSld name="CAPTION_ONLY_1_1_1_1">
    <p:bg>
      <p:bgPr>
        <a:blipFill>
          <a:blip r:embed="rId2">
            <a:alphaModFix/>
          </a:blip>
          <a:stretch>
            <a:fillRect/>
          </a:stretch>
        </a:blipFill>
        <a:effectLst/>
      </p:bgPr>
    </p:bg>
    <p:spTree>
      <p:nvGrpSpPr>
        <p:cNvPr id="1" name="Shape 119"/>
        <p:cNvGrpSpPr/>
        <p:nvPr/>
      </p:nvGrpSpPr>
      <p:grpSpPr>
        <a:xfrm>
          <a:off x="0" y="0"/>
          <a:ext cx="0" cy="0"/>
          <a:chOff x="0" y="0"/>
          <a:chExt cx="0" cy="0"/>
        </a:xfrm>
      </p:grpSpPr>
      <p:sp>
        <p:nvSpPr>
          <p:cNvPr id="120" name="Google Shape;120;p29"/>
          <p:cNvSpPr txBox="1">
            <a:spLocks noGrp="1"/>
          </p:cNvSpPr>
          <p:nvPr>
            <p:ph type="title" hasCustomPrompt="1"/>
          </p:nvPr>
        </p:nvSpPr>
        <p:spPr>
          <a:xfrm>
            <a:off x="4996800" y="661843"/>
            <a:ext cx="3159300" cy="7239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1" name="Google Shape;121;p29"/>
          <p:cNvSpPr txBox="1">
            <a:spLocks noGrp="1"/>
          </p:cNvSpPr>
          <p:nvPr>
            <p:ph type="subTitle" idx="1"/>
          </p:nvPr>
        </p:nvSpPr>
        <p:spPr>
          <a:xfrm>
            <a:off x="4911000" y="1265850"/>
            <a:ext cx="3330900" cy="417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22" name="Google Shape;122;p29"/>
          <p:cNvSpPr txBox="1">
            <a:spLocks noGrp="1"/>
          </p:cNvSpPr>
          <p:nvPr>
            <p:ph type="title" idx="2" hasCustomPrompt="1"/>
          </p:nvPr>
        </p:nvSpPr>
        <p:spPr>
          <a:xfrm>
            <a:off x="4996800" y="2099193"/>
            <a:ext cx="3159300" cy="7239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3" name="Google Shape;123;p29"/>
          <p:cNvSpPr txBox="1">
            <a:spLocks noGrp="1"/>
          </p:cNvSpPr>
          <p:nvPr>
            <p:ph type="subTitle" idx="3"/>
          </p:nvPr>
        </p:nvSpPr>
        <p:spPr>
          <a:xfrm>
            <a:off x="4911000" y="2703200"/>
            <a:ext cx="3330900" cy="417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24" name="Google Shape;124;p29"/>
          <p:cNvSpPr txBox="1">
            <a:spLocks noGrp="1"/>
          </p:cNvSpPr>
          <p:nvPr>
            <p:ph type="title" idx="4" hasCustomPrompt="1"/>
          </p:nvPr>
        </p:nvSpPr>
        <p:spPr>
          <a:xfrm>
            <a:off x="4996800" y="3536543"/>
            <a:ext cx="3159300" cy="7239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25" name="Google Shape;125;p29"/>
          <p:cNvSpPr txBox="1">
            <a:spLocks noGrp="1"/>
          </p:cNvSpPr>
          <p:nvPr>
            <p:ph type="subTitle" idx="5"/>
          </p:nvPr>
        </p:nvSpPr>
        <p:spPr>
          <a:xfrm>
            <a:off x="4911000" y="4140550"/>
            <a:ext cx="3330900" cy="417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1">
  <p:cSld name="TITLE_ONLY_1">
    <p:bg>
      <p:bgPr>
        <a:blipFill>
          <a:blip r:embed="rId2">
            <a:alphaModFix/>
          </a:blip>
          <a:stretch>
            <a:fillRect/>
          </a:stretch>
        </a:blipFill>
        <a:effectLst/>
      </p:bgPr>
    </p:bg>
    <p:spTree>
      <p:nvGrpSpPr>
        <p:cNvPr id="1" name="Shape 126"/>
        <p:cNvGrpSpPr/>
        <p:nvPr/>
      </p:nvGrpSpPr>
      <p:grpSpPr>
        <a:xfrm>
          <a:off x="0" y="0"/>
          <a:ext cx="0" cy="0"/>
          <a:chOff x="0" y="0"/>
          <a:chExt cx="0" cy="0"/>
        </a:xfrm>
      </p:grpSpPr>
      <p:sp>
        <p:nvSpPr>
          <p:cNvPr id="127" name="Google Shape;127;p3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1_1">
    <p:bg>
      <p:bgPr>
        <a:blipFill>
          <a:blip r:embed="rId2">
            <a:alphaModFix/>
          </a:blip>
          <a:stretch>
            <a:fillRect/>
          </a:stretch>
        </a:blipFill>
        <a:effectLst/>
      </p:bgPr>
    </p:bg>
    <p:spTree>
      <p:nvGrpSpPr>
        <p:cNvPr id="1" name="Shape 128"/>
        <p:cNvGrpSpPr/>
        <p:nvPr/>
      </p:nvGrpSpPr>
      <p:grpSpPr>
        <a:xfrm>
          <a:off x="0" y="0"/>
          <a:ext cx="0" cy="0"/>
          <a:chOff x="0" y="0"/>
          <a:chExt cx="0" cy="0"/>
        </a:xfrm>
      </p:grpSpPr>
      <p:sp>
        <p:nvSpPr>
          <p:cNvPr id="129" name="Google Shape;129;p31"/>
          <p:cNvSpPr txBox="1">
            <a:spLocks noGrp="1"/>
          </p:cNvSpPr>
          <p:nvPr>
            <p:ph type="title"/>
          </p:nvPr>
        </p:nvSpPr>
        <p:spPr>
          <a:xfrm>
            <a:off x="3538497" y="1818541"/>
            <a:ext cx="2067000" cy="5484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30" name="Google Shape;130;p31"/>
          <p:cNvSpPr txBox="1">
            <a:spLocks noGrp="1"/>
          </p:cNvSpPr>
          <p:nvPr>
            <p:ph type="subTitle" idx="1"/>
          </p:nvPr>
        </p:nvSpPr>
        <p:spPr>
          <a:xfrm>
            <a:off x="3538498" y="2324765"/>
            <a:ext cx="2067000" cy="640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31" name="Google Shape;131;p31"/>
          <p:cNvSpPr txBox="1">
            <a:spLocks noGrp="1"/>
          </p:cNvSpPr>
          <p:nvPr>
            <p:ph type="title" idx="2"/>
          </p:nvPr>
        </p:nvSpPr>
        <p:spPr>
          <a:xfrm>
            <a:off x="6028553" y="1818541"/>
            <a:ext cx="2067000" cy="5484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32" name="Google Shape;132;p31"/>
          <p:cNvSpPr txBox="1">
            <a:spLocks noGrp="1"/>
          </p:cNvSpPr>
          <p:nvPr>
            <p:ph type="subTitle" idx="3"/>
          </p:nvPr>
        </p:nvSpPr>
        <p:spPr>
          <a:xfrm>
            <a:off x="6028552" y="2324765"/>
            <a:ext cx="2067000" cy="640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33" name="Google Shape;133;p31"/>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34" name="Google Shape;134;p31"/>
          <p:cNvSpPr txBox="1">
            <a:spLocks noGrp="1"/>
          </p:cNvSpPr>
          <p:nvPr>
            <p:ph type="title" idx="5"/>
          </p:nvPr>
        </p:nvSpPr>
        <p:spPr>
          <a:xfrm>
            <a:off x="1048447" y="1818541"/>
            <a:ext cx="2067000" cy="5484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35" name="Google Shape;135;p31"/>
          <p:cNvSpPr txBox="1">
            <a:spLocks noGrp="1"/>
          </p:cNvSpPr>
          <p:nvPr>
            <p:ph type="subTitle" idx="6"/>
          </p:nvPr>
        </p:nvSpPr>
        <p:spPr>
          <a:xfrm>
            <a:off x="1048450" y="2324765"/>
            <a:ext cx="2067000" cy="640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36" name="Google Shape;136;p31"/>
          <p:cNvSpPr txBox="1">
            <a:spLocks noGrp="1"/>
          </p:cNvSpPr>
          <p:nvPr>
            <p:ph type="title" idx="7"/>
          </p:nvPr>
        </p:nvSpPr>
        <p:spPr>
          <a:xfrm>
            <a:off x="3538497" y="3325035"/>
            <a:ext cx="2067000" cy="5484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37" name="Google Shape;137;p31"/>
          <p:cNvSpPr txBox="1">
            <a:spLocks noGrp="1"/>
          </p:cNvSpPr>
          <p:nvPr>
            <p:ph type="subTitle" idx="8"/>
          </p:nvPr>
        </p:nvSpPr>
        <p:spPr>
          <a:xfrm>
            <a:off x="3538498" y="3831259"/>
            <a:ext cx="2067000" cy="640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38" name="Google Shape;138;p31"/>
          <p:cNvSpPr txBox="1">
            <a:spLocks noGrp="1"/>
          </p:cNvSpPr>
          <p:nvPr>
            <p:ph type="title" idx="9"/>
          </p:nvPr>
        </p:nvSpPr>
        <p:spPr>
          <a:xfrm>
            <a:off x="6028553" y="3325035"/>
            <a:ext cx="2067000" cy="5484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39" name="Google Shape;139;p31"/>
          <p:cNvSpPr txBox="1">
            <a:spLocks noGrp="1"/>
          </p:cNvSpPr>
          <p:nvPr>
            <p:ph type="subTitle" idx="13"/>
          </p:nvPr>
        </p:nvSpPr>
        <p:spPr>
          <a:xfrm>
            <a:off x="6028552" y="3831259"/>
            <a:ext cx="2067000" cy="640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40" name="Google Shape;140;p31"/>
          <p:cNvSpPr txBox="1">
            <a:spLocks noGrp="1"/>
          </p:cNvSpPr>
          <p:nvPr>
            <p:ph type="title" idx="14"/>
          </p:nvPr>
        </p:nvSpPr>
        <p:spPr>
          <a:xfrm>
            <a:off x="1048447" y="3325035"/>
            <a:ext cx="2067000" cy="5484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41" name="Google Shape;141;p31"/>
          <p:cNvSpPr txBox="1">
            <a:spLocks noGrp="1"/>
          </p:cNvSpPr>
          <p:nvPr>
            <p:ph type="subTitle" idx="15"/>
          </p:nvPr>
        </p:nvSpPr>
        <p:spPr>
          <a:xfrm>
            <a:off x="1048450" y="3831259"/>
            <a:ext cx="2067000" cy="640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2">
    <p:bg>
      <p:bgPr>
        <a:blipFill>
          <a:blip r:embed="rId2">
            <a:alphaModFix/>
          </a:blip>
          <a:stretch>
            <a:fillRect/>
          </a:stretch>
        </a:blipFill>
        <a:effectLst/>
      </p:bgPr>
    </p:bg>
    <p:spTree>
      <p:nvGrpSpPr>
        <p:cNvPr id="1" name="Shape 142"/>
        <p:cNvGrpSpPr/>
        <p:nvPr/>
      </p:nvGrpSpPr>
      <p:grpSpPr>
        <a:xfrm>
          <a:off x="0" y="0"/>
          <a:ext cx="0" cy="0"/>
          <a:chOff x="0" y="0"/>
          <a:chExt cx="0" cy="0"/>
        </a:xfrm>
      </p:grpSpPr>
      <p:sp>
        <p:nvSpPr>
          <p:cNvPr id="143" name="Google Shape;143;p32"/>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2"/>
              </a:buClr>
              <a:buSzPts val="1600"/>
              <a:buNone/>
              <a:defRPr sz="1600">
                <a:solidFill>
                  <a:schemeClr val="lt2"/>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44" name="Google Shape;144;p32"/>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0"/>
              </a:spcBef>
              <a:spcAft>
                <a:spcPts val="0"/>
              </a:spcAft>
              <a:buClr>
                <a:schemeClr val="lt1"/>
              </a:buClr>
              <a:buSzPts val="1400"/>
              <a:buChar char="○"/>
              <a:defRPr>
                <a:solidFill>
                  <a:schemeClr val="lt1"/>
                </a:solidFill>
              </a:defRPr>
            </a:lvl2pPr>
            <a:lvl3pPr marL="1371600" lvl="2" indent="-317500" rtl="0">
              <a:spcBef>
                <a:spcPts val="0"/>
              </a:spcBef>
              <a:spcAft>
                <a:spcPts val="0"/>
              </a:spcAft>
              <a:buClr>
                <a:schemeClr val="lt1"/>
              </a:buClr>
              <a:buSzPts val="1400"/>
              <a:buChar char="■"/>
              <a:defRPr>
                <a:solidFill>
                  <a:schemeClr val="lt1"/>
                </a:solidFill>
              </a:defRPr>
            </a:lvl3pPr>
            <a:lvl4pPr marL="1828800" lvl="3" indent="-317500" rtl="0">
              <a:spcBef>
                <a:spcPts val="0"/>
              </a:spcBef>
              <a:spcAft>
                <a:spcPts val="0"/>
              </a:spcAft>
              <a:buClr>
                <a:schemeClr val="lt1"/>
              </a:buClr>
              <a:buSzPts val="1400"/>
              <a:buChar char="●"/>
              <a:defRPr>
                <a:solidFill>
                  <a:schemeClr val="lt1"/>
                </a:solidFill>
              </a:defRPr>
            </a:lvl4pPr>
            <a:lvl5pPr marL="2286000" lvl="4" indent="-317500" rtl="0">
              <a:spcBef>
                <a:spcPts val="0"/>
              </a:spcBef>
              <a:spcAft>
                <a:spcPts val="0"/>
              </a:spcAft>
              <a:buClr>
                <a:schemeClr val="lt1"/>
              </a:buClr>
              <a:buSzPts val="1400"/>
              <a:buChar char="○"/>
              <a:defRPr>
                <a:solidFill>
                  <a:schemeClr val="lt1"/>
                </a:solidFill>
              </a:defRPr>
            </a:lvl5pPr>
            <a:lvl6pPr marL="2743200" lvl="5" indent="-317500" rtl="0">
              <a:spcBef>
                <a:spcPts val="0"/>
              </a:spcBef>
              <a:spcAft>
                <a:spcPts val="0"/>
              </a:spcAft>
              <a:buClr>
                <a:schemeClr val="lt1"/>
              </a:buClr>
              <a:buSzPts val="1400"/>
              <a:buChar char="■"/>
              <a:defRPr>
                <a:solidFill>
                  <a:schemeClr val="lt1"/>
                </a:solidFill>
              </a:defRPr>
            </a:lvl6pPr>
            <a:lvl7pPr marL="3200400" lvl="6" indent="-317500" rtl="0">
              <a:spcBef>
                <a:spcPts val="0"/>
              </a:spcBef>
              <a:spcAft>
                <a:spcPts val="0"/>
              </a:spcAft>
              <a:buClr>
                <a:schemeClr val="lt1"/>
              </a:buClr>
              <a:buSzPts val="1400"/>
              <a:buChar char="●"/>
              <a:defRPr>
                <a:solidFill>
                  <a:schemeClr val="lt1"/>
                </a:solidFill>
              </a:defRPr>
            </a:lvl7pPr>
            <a:lvl8pPr marL="3657600" lvl="7" indent="-317500" rtl="0">
              <a:spcBef>
                <a:spcPts val="0"/>
              </a:spcBef>
              <a:spcAft>
                <a:spcPts val="0"/>
              </a:spcAft>
              <a:buClr>
                <a:schemeClr val="lt1"/>
              </a:buClr>
              <a:buSzPts val="1400"/>
              <a:buChar char="○"/>
              <a:defRPr>
                <a:solidFill>
                  <a:schemeClr val="lt1"/>
                </a:solidFill>
              </a:defRPr>
            </a:lvl8pPr>
            <a:lvl9pPr marL="4114800" lvl="8" indent="-317500" rtl="0">
              <a:spcBef>
                <a:spcPts val="0"/>
              </a:spcBef>
              <a:spcAft>
                <a:spcPts val="0"/>
              </a:spcAft>
              <a:buClr>
                <a:schemeClr val="lt1"/>
              </a:buClr>
              <a:buSzPts val="1400"/>
              <a:buChar char="■"/>
              <a:defRPr>
                <a:solidFill>
                  <a:schemeClr val="lt1"/>
                </a:solidFill>
              </a:defRPr>
            </a:lvl9pPr>
          </a:lstStyle>
          <a:p>
            <a:endParaRPr/>
          </a:p>
        </p:txBody>
      </p:sp>
      <p:sp>
        <p:nvSpPr>
          <p:cNvPr id="145" name="Google Shape;145;p32"/>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Four Columns 1">
  <p:cSld name="TITLE_1_1_2_1">
    <p:bg>
      <p:bgPr>
        <a:blipFill>
          <a:blip r:embed="rId2">
            <a:alphaModFix/>
          </a:blip>
          <a:stretch>
            <a:fillRect/>
          </a:stretch>
        </a:blipFill>
        <a:effectLst/>
      </p:bgPr>
    </p:bg>
    <p:spTree>
      <p:nvGrpSpPr>
        <p:cNvPr id="1" name="Shape 146"/>
        <p:cNvGrpSpPr/>
        <p:nvPr/>
      </p:nvGrpSpPr>
      <p:grpSpPr>
        <a:xfrm>
          <a:off x="0" y="0"/>
          <a:ext cx="0" cy="0"/>
          <a:chOff x="0" y="0"/>
          <a:chExt cx="0" cy="0"/>
        </a:xfrm>
      </p:grpSpPr>
      <p:sp>
        <p:nvSpPr>
          <p:cNvPr id="147" name="Google Shape;147;p33"/>
          <p:cNvSpPr txBox="1">
            <a:spLocks noGrp="1"/>
          </p:cNvSpPr>
          <p:nvPr>
            <p:ph type="title"/>
          </p:nvPr>
        </p:nvSpPr>
        <p:spPr>
          <a:xfrm>
            <a:off x="938500" y="445025"/>
            <a:ext cx="5043600" cy="941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48" name="Google Shape;148;p33"/>
          <p:cNvSpPr txBox="1">
            <a:spLocks noGrp="1"/>
          </p:cNvSpPr>
          <p:nvPr>
            <p:ph type="title" idx="2"/>
          </p:nvPr>
        </p:nvSpPr>
        <p:spPr>
          <a:xfrm>
            <a:off x="1338238" y="2359825"/>
            <a:ext cx="2727600" cy="375600"/>
          </a:xfrm>
          <a:prstGeom prst="rect">
            <a:avLst/>
          </a:prstGeom>
        </p:spPr>
        <p:txBody>
          <a:bodyPr spcFirstLastPara="1" wrap="square" lIns="91425" tIns="91425" rIns="91425" bIns="91425" anchor="t" anchorCtr="0">
            <a:norm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49" name="Google Shape;149;p33"/>
          <p:cNvSpPr txBox="1">
            <a:spLocks noGrp="1"/>
          </p:cNvSpPr>
          <p:nvPr>
            <p:ph type="subTitle" idx="1"/>
          </p:nvPr>
        </p:nvSpPr>
        <p:spPr>
          <a:xfrm>
            <a:off x="1338238" y="1713051"/>
            <a:ext cx="2727600" cy="6054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50" name="Google Shape;150;p33"/>
          <p:cNvSpPr txBox="1">
            <a:spLocks noGrp="1"/>
          </p:cNvSpPr>
          <p:nvPr>
            <p:ph type="title" idx="3"/>
          </p:nvPr>
        </p:nvSpPr>
        <p:spPr>
          <a:xfrm>
            <a:off x="1338238" y="3988950"/>
            <a:ext cx="2727600" cy="375600"/>
          </a:xfrm>
          <a:prstGeom prst="rect">
            <a:avLst/>
          </a:prstGeom>
        </p:spPr>
        <p:txBody>
          <a:bodyPr spcFirstLastPara="1" wrap="square" lIns="91425" tIns="91425" rIns="91425" bIns="91425" anchor="t" anchorCtr="0">
            <a:norm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51" name="Google Shape;151;p33"/>
          <p:cNvSpPr txBox="1">
            <a:spLocks noGrp="1"/>
          </p:cNvSpPr>
          <p:nvPr>
            <p:ph type="subTitle" idx="4"/>
          </p:nvPr>
        </p:nvSpPr>
        <p:spPr>
          <a:xfrm>
            <a:off x="1338238" y="3342176"/>
            <a:ext cx="2727600" cy="6054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52" name="Google Shape;152;p33"/>
          <p:cNvSpPr txBox="1">
            <a:spLocks noGrp="1"/>
          </p:cNvSpPr>
          <p:nvPr>
            <p:ph type="title" idx="5"/>
          </p:nvPr>
        </p:nvSpPr>
        <p:spPr>
          <a:xfrm>
            <a:off x="5078163" y="2359825"/>
            <a:ext cx="2727600" cy="3756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53" name="Google Shape;153;p33"/>
          <p:cNvSpPr txBox="1">
            <a:spLocks noGrp="1"/>
          </p:cNvSpPr>
          <p:nvPr>
            <p:ph type="subTitle" idx="6"/>
          </p:nvPr>
        </p:nvSpPr>
        <p:spPr>
          <a:xfrm>
            <a:off x="5078163" y="1713051"/>
            <a:ext cx="2727600" cy="605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54" name="Google Shape;154;p33"/>
          <p:cNvSpPr txBox="1">
            <a:spLocks noGrp="1"/>
          </p:cNvSpPr>
          <p:nvPr>
            <p:ph type="title" idx="7"/>
          </p:nvPr>
        </p:nvSpPr>
        <p:spPr>
          <a:xfrm>
            <a:off x="5078163" y="3988950"/>
            <a:ext cx="2727600" cy="3756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55" name="Google Shape;155;p33"/>
          <p:cNvSpPr txBox="1">
            <a:spLocks noGrp="1"/>
          </p:cNvSpPr>
          <p:nvPr>
            <p:ph type="subTitle" idx="8"/>
          </p:nvPr>
        </p:nvSpPr>
        <p:spPr>
          <a:xfrm>
            <a:off x="5078163" y="3342176"/>
            <a:ext cx="2727600" cy="605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Text">
  <p:cSld name="SECTION_TITLE_AND_DESCRIPTION_1_2">
    <p:bg>
      <p:bgPr>
        <a:blipFill>
          <a:blip r:embed="rId2">
            <a:alphaModFix/>
          </a:blip>
          <a:stretch>
            <a:fillRect/>
          </a:stretch>
        </a:blipFill>
        <a:effectLst/>
      </p:bgPr>
    </p:bg>
    <p:spTree>
      <p:nvGrpSpPr>
        <p:cNvPr id="1" name="Shape 156"/>
        <p:cNvGrpSpPr/>
        <p:nvPr/>
      </p:nvGrpSpPr>
      <p:grpSpPr>
        <a:xfrm>
          <a:off x="0" y="0"/>
          <a:ext cx="0" cy="0"/>
          <a:chOff x="0" y="0"/>
          <a:chExt cx="0" cy="0"/>
        </a:xfrm>
      </p:grpSpPr>
      <p:sp>
        <p:nvSpPr>
          <p:cNvPr id="157" name="Google Shape;157;p34"/>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8" name="Google Shape;158;p3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Text 1">
  <p:cSld name="TITLE_ONLY_1_1">
    <p:bg>
      <p:bgPr>
        <a:blipFill>
          <a:blip r:embed="rId2">
            <a:alphaModFix/>
          </a:blip>
          <a:stretch>
            <a:fillRect/>
          </a:stretch>
        </a:blipFill>
        <a:effectLst/>
      </p:bgPr>
    </p:bg>
    <p:spTree>
      <p:nvGrpSpPr>
        <p:cNvPr id="1" name="Shape 159"/>
        <p:cNvGrpSpPr/>
        <p:nvPr/>
      </p:nvGrpSpPr>
      <p:grpSpPr>
        <a:xfrm>
          <a:off x="0" y="0"/>
          <a:ext cx="0" cy="0"/>
          <a:chOff x="0" y="0"/>
          <a:chExt cx="0" cy="0"/>
        </a:xfrm>
      </p:grpSpPr>
      <p:sp>
        <p:nvSpPr>
          <p:cNvPr id="160" name="Google Shape;160;p3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61" name="Google Shape;161;p35"/>
          <p:cNvSpPr txBox="1">
            <a:spLocks noGrp="1"/>
          </p:cNvSpPr>
          <p:nvPr>
            <p:ph type="subTitle" idx="1"/>
          </p:nvPr>
        </p:nvSpPr>
        <p:spPr>
          <a:xfrm>
            <a:off x="938500" y="2435925"/>
            <a:ext cx="2556300" cy="2048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 Text 2">
  <p:cSld name="CAPTION_ONLY_2">
    <p:bg>
      <p:bgPr>
        <a:blipFill>
          <a:blip r:embed="rId2">
            <a:alphaModFix/>
          </a:blip>
          <a:stretch>
            <a:fillRect/>
          </a:stretch>
        </a:blipFill>
        <a:effectLst/>
      </p:bgPr>
    </p:bg>
    <p:spTree>
      <p:nvGrpSpPr>
        <p:cNvPr id="1" name="Shape 162"/>
        <p:cNvGrpSpPr/>
        <p:nvPr/>
      </p:nvGrpSpPr>
      <p:grpSpPr>
        <a:xfrm>
          <a:off x="0" y="0"/>
          <a:ext cx="0" cy="0"/>
          <a:chOff x="0" y="0"/>
          <a:chExt cx="0" cy="0"/>
        </a:xfrm>
      </p:grpSpPr>
      <p:sp>
        <p:nvSpPr>
          <p:cNvPr id="163" name="Google Shape;163;p36"/>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64" name="Google Shape;164;p36"/>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One Column">
  <p:cSld name="SECTION_HEADER_2">
    <p:bg>
      <p:bgPr>
        <a:blipFill>
          <a:blip r:embed="rId2">
            <a:alphaModFix/>
          </a:blip>
          <a:stretch>
            <a:fillRect/>
          </a:stretch>
        </a:blipFill>
        <a:effectLst/>
      </p:bgPr>
    </p:bg>
    <p:spTree>
      <p:nvGrpSpPr>
        <p:cNvPr id="1" name="Shape 165"/>
        <p:cNvGrpSpPr/>
        <p:nvPr/>
      </p:nvGrpSpPr>
      <p:grpSpPr>
        <a:xfrm>
          <a:off x="0" y="0"/>
          <a:ext cx="0" cy="0"/>
          <a:chOff x="0" y="0"/>
          <a:chExt cx="0" cy="0"/>
        </a:xfrm>
      </p:grpSpPr>
      <p:sp>
        <p:nvSpPr>
          <p:cNvPr id="166" name="Google Shape;166;p37"/>
          <p:cNvSpPr txBox="1">
            <a:spLocks noGrp="1"/>
          </p:cNvSpPr>
          <p:nvPr>
            <p:ph type="title"/>
          </p:nvPr>
        </p:nvSpPr>
        <p:spPr>
          <a:xfrm>
            <a:off x="2062800" y="2442050"/>
            <a:ext cx="5018400" cy="5988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7" name="Google Shape;167;p37"/>
          <p:cNvSpPr txBox="1">
            <a:spLocks noGrp="1"/>
          </p:cNvSpPr>
          <p:nvPr>
            <p:ph type="subTitle" idx="1"/>
          </p:nvPr>
        </p:nvSpPr>
        <p:spPr>
          <a:xfrm>
            <a:off x="2896500" y="3391325"/>
            <a:ext cx="3351000" cy="11979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hanks + Credits">
  <p:cSld name="SECTION_HEADER_1_1">
    <p:bg>
      <p:bgPr>
        <a:blipFill>
          <a:blip r:embed="rId2">
            <a:alphaModFix/>
          </a:blip>
          <a:stretch>
            <a:fillRect/>
          </a:stretch>
        </a:blipFill>
        <a:effectLst/>
      </p:bgPr>
    </p:bg>
    <p:spTree>
      <p:nvGrpSpPr>
        <p:cNvPr id="1" name="Shape 168"/>
        <p:cNvGrpSpPr/>
        <p:nvPr/>
      </p:nvGrpSpPr>
      <p:grpSpPr>
        <a:xfrm>
          <a:off x="0" y="0"/>
          <a:ext cx="0" cy="0"/>
          <a:chOff x="0" y="0"/>
          <a:chExt cx="0" cy="0"/>
        </a:xfrm>
      </p:grpSpPr>
      <p:sp>
        <p:nvSpPr>
          <p:cNvPr id="169" name="Google Shape;169;p38"/>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70" name="Google Shape;170;p38"/>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71" name="Google Shape;171;p38"/>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marL="0" lvl="0" indent="0" algn="l" rtl="0">
              <a:spcBef>
                <a:spcPts val="300"/>
              </a:spcBef>
              <a:spcAft>
                <a:spcPts val="0"/>
              </a:spcAft>
              <a:buNone/>
            </a:pP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 list">
  <p:cSld name="TITLE_AND_TWO_COLUMNS_1">
    <p:bg>
      <p:bgPr>
        <a:blipFill>
          <a:blip r:embed="rId2">
            <a:alphaModFix/>
          </a:blip>
          <a:stretch>
            <a:fillRect/>
          </a:stretch>
        </a:blipFill>
        <a:effectLst/>
      </p:bgPr>
    </p:bg>
    <p:spTree>
      <p:nvGrpSpPr>
        <p:cNvPr id="1" name="Shape 172"/>
        <p:cNvGrpSpPr/>
        <p:nvPr/>
      </p:nvGrpSpPr>
      <p:grpSpPr>
        <a:xfrm>
          <a:off x="0" y="0"/>
          <a:ext cx="0" cy="0"/>
          <a:chOff x="0" y="0"/>
          <a:chExt cx="0" cy="0"/>
        </a:xfrm>
      </p:grpSpPr>
      <p:sp>
        <p:nvSpPr>
          <p:cNvPr id="173" name="Google Shape;173;p39"/>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74" name="Google Shape;174;p39"/>
          <p:cNvSpPr txBox="1">
            <a:spLocks noGrp="1"/>
          </p:cNvSpPr>
          <p:nvPr>
            <p:ph type="body" idx="1"/>
          </p:nvPr>
        </p:nvSpPr>
        <p:spPr>
          <a:xfrm>
            <a:off x="5037525" y="1659275"/>
            <a:ext cx="3186900" cy="2760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0"/>
              </a:spcBef>
              <a:spcAft>
                <a:spcPts val="0"/>
              </a:spcAft>
              <a:buClr>
                <a:schemeClr val="lt1"/>
              </a:buClr>
              <a:buSzPts val="1400"/>
              <a:buChar char="○"/>
              <a:defRPr>
                <a:solidFill>
                  <a:schemeClr val="lt1"/>
                </a:solidFill>
              </a:defRPr>
            </a:lvl2pPr>
            <a:lvl3pPr marL="1371600" lvl="2" indent="-317500" rtl="0">
              <a:spcBef>
                <a:spcPts val="0"/>
              </a:spcBef>
              <a:spcAft>
                <a:spcPts val="0"/>
              </a:spcAft>
              <a:buClr>
                <a:schemeClr val="lt1"/>
              </a:buClr>
              <a:buSzPts val="1400"/>
              <a:buChar char="■"/>
              <a:defRPr>
                <a:solidFill>
                  <a:schemeClr val="lt1"/>
                </a:solidFill>
              </a:defRPr>
            </a:lvl3pPr>
            <a:lvl4pPr marL="1828800" lvl="3" indent="-317500" rtl="0">
              <a:spcBef>
                <a:spcPts val="0"/>
              </a:spcBef>
              <a:spcAft>
                <a:spcPts val="0"/>
              </a:spcAft>
              <a:buClr>
                <a:schemeClr val="lt1"/>
              </a:buClr>
              <a:buSzPts val="1400"/>
              <a:buChar char="●"/>
              <a:defRPr>
                <a:solidFill>
                  <a:schemeClr val="lt1"/>
                </a:solidFill>
              </a:defRPr>
            </a:lvl4pPr>
            <a:lvl5pPr marL="2286000" lvl="4" indent="-317500" rtl="0">
              <a:spcBef>
                <a:spcPts val="0"/>
              </a:spcBef>
              <a:spcAft>
                <a:spcPts val="0"/>
              </a:spcAft>
              <a:buClr>
                <a:schemeClr val="lt1"/>
              </a:buClr>
              <a:buSzPts val="1400"/>
              <a:buChar char="○"/>
              <a:defRPr>
                <a:solidFill>
                  <a:schemeClr val="lt1"/>
                </a:solidFill>
              </a:defRPr>
            </a:lvl5pPr>
            <a:lvl6pPr marL="2743200" lvl="5" indent="-317500" rtl="0">
              <a:spcBef>
                <a:spcPts val="0"/>
              </a:spcBef>
              <a:spcAft>
                <a:spcPts val="0"/>
              </a:spcAft>
              <a:buClr>
                <a:schemeClr val="lt1"/>
              </a:buClr>
              <a:buSzPts val="1400"/>
              <a:buChar char="■"/>
              <a:defRPr>
                <a:solidFill>
                  <a:schemeClr val="lt1"/>
                </a:solidFill>
              </a:defRPr>
            </a:lvl6pPr>
            <a:lvl7pPr marL="3200400" lvl="6" indent="-317500" rtl="0">
              <a:spcBef>
                <a:spcPts val="0"/>
              </a:spcBef>
              <a:spcAft>
                <a:spcPts val="0"/>
              </a:spcAft>
              <a:buClr>
                <a:schemeClr val="lt1"/>
              </a:buClr>
              <a:buSzPts val="1400"/>
              <a:buChar char="●"/>
              <a:defRPr>
                <a:solidFill>
                  <a:schemeClr val="lt1"/>
                </a:solidFill>
              </a:defRPr>
            </a:lvl7pPr>
            <a:lvl8pPr marL="3657600" lvl="7" indent="-317500" rtl="0">
              <a:spcBef>
                <a:spcPts val="0"/>
              </a:spcBef>
              <a:spcAft>
                <a:spcPts val="0"/>
              </a:spcAft>
              <a:buClr>
                <a:schemeClr val="lt1"/>
              </a:buClr>
              <a:buSzPts val="1400"/>
              <a:buChar char="○"/>
              <a:defRPr>
                <a:solidFill>
                  <a:schemeClr val="lt1"/>
                </a:solidFill>
              </a:defRPr>
            </a:lvl8pPr>
            <a:lvl9pPr marL="4114800" lvl="8" indent="-317500" rtl="0">
              <a:spcBef>
                <a:spcPts val="0"/>
              </a:spcBef>
              <a:spcAft>
                <a:spcPts val="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 Bullet points 1">
  <p:cSld name="SECTION_TITLE_AND_DESCRIPTION_1_1_2">
    <p:bg>
      <p:bgPr>
        <a:blipFill>
          <a:blip r:embed="rId2">
            <a:alphaModFix/>
          </a:blip>
          <a:stretch>
            <a:fillRect/>
          </a:stretch>
        </a:blipFill>
        <a:effectLst/>
      </p:bgPr>
    </p:bg>
    <p:spTree>
      <p:nvGrpSpPr>
        <p:cNvPr id="1" name="Shape 175"/>
        <p:cNvGrpSpPr/>
        <p:nvPr/>
      </p:nvGrpSpPr>
      <p:grpSpPr>
        <a:xfrm>
          <a:off x="0" y="0"/>
          <a:ext cx="0" cy="0"/>
          <a:chOff x="0" y="0"/>
          <a:chExt cx="0" cy="0"/>
        </a:xfrm>
      </p:grpSpPr>
      <p:sp>
        <p:nvSpPr>
          <p:cNvPr id="176" name="Google Shape;176;p4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77" name="Google Shape;177;p40"/>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0"/>
              </a:spcBef>
              <a:spcAft>
                <a:spcPts val="0"/>
              </a:spcAft>
              <a:buClr>
                <a:schemeClr val="lt1"/>
              </a:buClr>
              <a:buSzPts val="1400"/>
              <a:buChar char="○"/>
              <a:defRPr>
                <a:solidFill>
                  <a:schemeClr val="lt1"/>
                </a:solidFill>
              </a:defRPr>
            </a:lvl2pPr>
            <a:lvl3pPr marL="1371600" lvl="2" indent="-317500" rtl="0">
              <a:spcBef>
                <a:spcPts val="0"/>
              </a:spcBef>
              <a:spcAft>
                <a:spcPts val="0"/>
              </a:spcAft>
              <a:buClr>
                <a:schemeClr val="lt1"/>
              </a:buClr>
              <a:buSzPts val="1400"/>
              <a:buChar char="■"/>
              <a:defRPr>
                <a:solidFill>
                  <a:schemeClr val="lt1"/>
                </a:solidFill>
              </a:defRPr>
            </a:lvl3pPr>
            <a:lvl4pPr marL="1828800" lvl="3" indent="-317500" rtl="0">
              <a:spcBef>
                <a:spcPts val="0"/>
              </a:spcBef>
              <a:spcAft>
                <a:spcPts val="0"/>
              </a:spcAft>
              <a:buClr>
                <a:schemeClr val="lt1"/>
              </a:buClr>
              <a:buSzPts val="1400"/>
              <a:buChar char="●"/>
              <a:defRPr>
                <a:solidFill>
                  <a:schemeClr val="lt1"/>
                </a:solidFill>
              </a:defRPr>
            </a:lvl4pPr>
            <a:lvl5pPr marL="2286000" lvl="4" indent="-317500" rtl="0">
              <a:spcBef>
                <a:spcPts val="0"/>
              </a:spcBef>
              <a:spcAft>
                <a:spcPts val="0"/>
              </a:spcAft>
              <a:buClr>
                <a:schemeClr val="lt1"/>
              </a:buClr>
              <a:buSzPts val="1400"/>
              <a:buChar char="○"/>
              <a:defRPr>
                <a:solidFill>
                  <a:schemeClr val="lt1"/>
                </a:solidFill>
              </a:defRPr>
            </a:lvl5pPr>
            <a:lvl6pPr marL="2743200" lvl="5" indent="-317500" rtl="0">
              <a:spcBef>
                <a:spcPts val="0"/>
              </a:spcBef>
              <a:spcAft>
                <a:spcPts val="0"/>
              </a:spcAft>
              <a:buClr>
                <a:schemeClr val="lt1"/>
              </a:buClr>
              <a:buSzPts val="1400"/>
              <a:buChar char="■"/>
              <a:defRPr>
                <a:solidFill>
                  <a:schemeClr val="lt1"/>
                </a:solidFill>
              </a:defRPr>
            </a:lvl6pPr>
            <a:lvl7pPr marL="3200400" lvl="6" indent="-317500" rtl="0">
              <a:spcBef>
                <a:spcPts val="0"/>
              </a:spcBef>
              <a:spcAft>
                <a:spcPts val="0"/>
              </a:spcAft>
              <a:buClr>
                <a:schemeClr val="lt1"/>
              </a:buClr>
              <a:buSzPts val="1400"/>
              <a:buChar char="●"/>
              <a:defRPr>
                <a:solidFill>
                  <a:schemeClr val="lt1"/>
                </a:solidFill>
              </a:defRPr>
            </a:lvl7pPr>
            <a:lvl8pPr marL="3657600" lvl="7" indent="-317500" rtl="0">
              <a:spcBef>
                <a:spcPts val="0"/>
              </a:spcBef>
              <a:spcAft>
                <a:spcPts val="0"/>
              </a:spcAft>
              <a:buClr>
                <a:schemeClr val="lt1"/>
              </a:buClr>
              <a:buSzPts val="1400"/>
              <a:buChar char="○"/>
              <a:defRPr>
                <a:solidFill>
                  <a:schemeClr val="lt1"/>
                </a:solidFill>
              </a:defRPr>
            </a:lvl8pPr>
            <a:lvl9pPr marL="4114800" lvl="8" indent="-317500" rtl="0">
              <a:spcBef>
                <a:spcPts val="0"/>
              </a:spcBef>
              <a:spcAft>
                <a:spcPts val="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header 2">
  <p:cSld name="SECTION_HEADER_3">
    <p:bg>
      <p:bgPr>
        <a:blipFill>
          <a:blip r:embed="rId2">
            <a:alphaModFix/>
          </a:blip>
          <a:stretch>
            <a:fillRect/>
          </a:stretch>
        </a:blipFill>
        <a:effectLst/>
      </p:bgPr>
    </p:bg>
    <p:spTree>
      <p:nvGrpSpPr>
        <p:cNvPr id="1" name="Shape 178"/>
        <p:cNvGrpSpPr/>
        <p:nvPr/>
      </p:nvGrpSpPr>
      <p:grpSpPr>
        <a:xfrm>
          <a:off x="0" y="0"/>
          <a:ext cx="0" cy="0"/>
          <a:chOff x="0" y="0"/>
          <a:chExt cx="0" cy="0"/>
        </a:xfrm>
      </p:grpSpPr>
      <p:sp>
        <p:nvSpPr>
          <p:cNvPr id="179" name="Google Shape;179;p41"/>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80" name="Google Shape;180;p41"/>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rm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81" name="Google Shape;181;p41"/>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 Three Columns  1">
  <p:cSld name="SECTION_TITLE_AND_DESCRIPTION_1_1_5">
    <p:bg>
      <p:bgPr>
        <a:blipFill>
          <a:blip r:embed="rId2">
            <a:alphaModFix/>
          </a:blip>
          <a:stretch>
            <a:fillRect/>
          </a:stretch>
        </a:blipFill>
        <a:effectLst/>
      </p:bgPr>
    </p:bg>
    <p:spTree>
      <p:nvGrpSpPr>
        <p:cNvPr id="1" name="Shape 182"/>
        <p:cNvGrpSpPr/>
        <p:nvPr/>
      </p:nvGrpSpPr>
      <p:grpSpPr>
        <a:xfrm>
          <a:off x="0" y="0"/>
          <a:ext cx="0" cy="0"/>
          <a:chOff x="0" y="0"/>
          <a:chExt cx="0" cy="0"/>
        </a:xfrm>
      </p:grpSpPr>
      <p:sp>
        <p:nvSpPr>
          <p:cNvPr id="183" name="Google Shape;183;p42"/>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84" name="Google Shape;184;p42"/>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5" name="Google Shape;185;p42"/>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86" name="Google Shape;186;p42"/>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7" name="Google Shape;187;p42"/>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88" name="Google Shape;188;p42"/>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89" name="Google Shape;189;p42"/>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One column text 2">
  <p:cSld name="ONE_COLUMN_TEXT_2">
    <p:bg>
      <p:bgPr>
        <a:blipFill>
          <a:blip r:embed="rId2">
            <a:alphaModFix/>
          </a:blip>
          <a:stretch>
            <a:fillRect/>
          </a:stretch>
        </a:blipFill>
        <a:effectLst/>
      </p:bgPr>
    </p:bg>
    <p:spTree>
      <p:nvGrpSpPr>
        <p:cNvPr id="1" name="Shape 190"/>
        <p:cNvGrpSpPr/>
        <p:nvPr/>
      </p:nvGrpSpPr>
      <p:grpSpPr>
        <a:xfrm>
          <a:off x="0" y="0"/>
          <a:ext cx="0" cy="0"/>
          <a:chOff x="0" y="0"/>
          <a:chExt cx="0" cy="0"/>
        </a:xfrm>
      </p:grpSpPr>
      <p:sp>
        <p:nvSpPr>
          <p:cNvPr id="191" name="Google Shape;191;p43"/>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92" name="Google Shape;192;p43"/>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0"/>
              </a:spcBef>
              <a:spcAft>
                <a:spcPts val="0"/>
              </a:spcAft>
              <a:buClr>
                <a:schemeClr val="lt1"/>
              </a:buClr>
              <a:buSzPts val="1600"/>
              <a:buChar char="○"/>
              <a:defRPr sz="1600">
                <a:solidFill>
                  <a:schemeClr val="lt1"/>
                </a:solidFill>
              </a:defRPr>
            </a:lvl2pPr>
            <a:lvl3pPr marL="1371600" lvl="2" indent="-330200" rtl="0">
              <a:spcBef>
                <a:spcPts val="0"/>
              </a:spcBef>
              <a:spcAft>
                <a:spcPts val="0"/>
              </a:spcAft>
              <a:buClr>
                <a:schemeClr val="lt1"/>
              </a:buClr>
              <a:buSzPts val="1600"/>
              <a:buChar char="■"/>
              <a:defRPr sz="1600">
                <a:solidFill>
                  <a:schemeClr val="lt1"/>
                </a:solidFill>
              </a:defRPr>
            </a:lvl3pPr>
            <a:lvl4pPr marL="1828800" lvl="3" indent="-330200" rtl="0">
              <a:spcBef>
                <a:spcPts val="0"/>
              </a:spcBef>
              <a:spcAft>
                <a:spcPts val="0"/>
              </a:spcAft>
              <a:buClr>
                <a:schemeClr val="lt1"/>
              </a:buClr>
              <a:buSzPts val="1600"/>
              <a:buChar char="●"/>
              <a:defRPr sz="1600">
                <a:solidFill>
                  <a:schemeClr val="lt1"/>
                </a:solidFill>
              </a:defRPr>
            </a:lvl4pPr>
            <a:lvl5pPr marL="2286000" lvl="4" indent="-330200" rtl="0">
              <a:spcBef>
                <a:spcPts val="0"/>
              </a:spcBef>
              <a:spcAft>
                <a:spcPts val="0"/>
              </a:spcAft>
              <a:buClr>
                <a:schemeClr val="lt1"/>
              </a:buClr>
              <a:buSzPts val="1600"/>
              <a:buChar char="○"/>
              <a:defRPr sz="1600">
                <a:solidFill>
                  <a:schemeClr val="lt1"/>
                </a:solidFill>
              </a:defRPr>
            </a:lvl5pPr>
            <a:lvl6pPr marL="2743200" lvl="5" indent="-330200" rtl="0">
              <a:spcBef>
                <a:spcPts val="0"/>
              </a:spcBef>
              <a:spcAft>
                <a:spcPts val="0"/>
              </a:spcAft>
              <a:buClr>
                <a:schemeClr val="lt1"/>
              </a:buClr>
              <a:buSzPts val="1600"/>
              <a:buChar char="■"/>
              <a:defRPr sz="1600">
                <a:solidFill>
                  <a:schemeClr val="lt1"/>
                </a:solidFill>
              </a:defRPr>
            </a:lvl6pPr>
            <a:lvl7pPr marL="3200400" lvl="6" indent="-330200" rtl="0">
              <a:spcBef>
                <a:spcPts val="0"/>
              </a:spcBef>
              <a:spcAft>
                <a:spcPts val="0"/>
              </a:spcAft>
              <a:buClr>
                <a:schemeClr val="lt1"/>
              </a:buClr>
              <a:buSzPts val="1600"/>
              <a:buChar char="●"/>
              <a:defRPr sz="1600">
                <a:solidFill>
                  <a:schemeClr val="lt1"/>
                </a:solidFill>
              </a:defRPr>
            </a:lvl7pPr>
            <a:lvl8pPr marL="3657600" lvl="7" indent="-330200" rtl="0">
              <a:spcBef>
                <a:spcPts val="0"/>
              </a:spcBef>
              <a:spcAft>
                <a:spcPts val="0"/>
              </a:spcAft>
              <a:buClr>
                <a:schemeClr val="lt1"/>
              </a:buClr>
              <a:buSzPts val="1600"/>
              <a:buChar char="○"/>
              <a:defRPr sz="1600">
                <a:solidFill>
                  <a:schemeClr val="lt1"/>
                </a:solidFill>
              </a:defRPr>
            </a:lvl8pPr>
            <a:lvl9pPr marL="4114800" lvl="8" indent="-330200" rtl="0">
              <a:spcBef>
                <a:spcPts val="0"/>
              </a:spcBef>
              <a:spcAft>
                <a:spcPts val="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2">
  <p:cSld name="CAPTION_ONLY_5">
    <p:bg>
      <p:bgPr>
        <a:blipFill>
          <a:blip r:embed="rId2">
            <a:alphaModFix/>
          </a:blip>
          <a:stretch>
            <a:fillRect/>
          </a:stretch>
        </a:blipFill>
        <a:effectLst/>
      </p:bgPr>
    </p:bg>
    <p:spTree>
      <p:nvGrpSpPr>
        <p:cNvPr id="1" name="Shape 193"/>
        <p:cNvGrpSpPr/>
        <p:nvPr/>
      </p:nvGrpSpPr>
      <p:grpSpPr>
        <a:xfrm>
          <a:off x="0" y="0"/>
          <a:ext cx="0" cy="0"/>
          <a:chOff x="0" y="0"/>
          <a:chExt cx="0" cy="0"/>
        </a:xfrm>
      </p:grpSpPr>
      <p:sp>
        <p:nvSpPr>
          <p:cNvPr id="194" name="Google Shape;194;p44"/>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 Design 2 1">
  <p:cSld name="CAPTION_ONLY_1_1_1_4">
    <p:bg>
      <p:bgPr>
        <a:blipFill>
          <a:blip r:embed="rId2">
            <a:alphaModFix/>
          </a:blip>
          <a:stretch>
            <a:fillRect/>
          </a:stretch>
        </a:blipFill>
        <a:effectLst/>
      </p:bgPr>
    </p:bg>
    <p:spTree>
      <p:nvGrpSpPr>
        <p:cNvPr id="1" name="Shape 195"/>
        <p:cNvGrpSpPr/>
        <p:nvPr/>
      </p:nvGrpSpPr>
      <p:grpSpPr>
        <a:xfrm>
          <a:off x="0" y="0"/>
          <a:ext cx="0" cy="0"/>
          <a:chOff x="0" y="0"/>
          <a:chExt cx="0" cy="0"/>
        </a:xfrm>
      </p:grpSpPr>
      <p:sp>
        <p:nvSpPr>
          <p:cNvPr id="196" name="Google Shape;196;p45"/>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2">
  <p:cSld name="TITLE_ONLY_2">
    <p:bg>
      <p:bgPr>
        <a:blipFill>
          <a:blip r:embed="rId2">
            <a:alphaModFix/>
          </a:blip>
          <a:stretch>
            <a:fillRect/>
          </a:stretch>
        </a:blipFill>
        <a:effectLst/>
      </p:bgPr>
    </p:bg>
    <p:spTree>
      <p:nvGrpSpPr>
        <p:cNvPr id="1" name="Shape 197"/>
        <p:cNvGrpSpPr/>
        <p:nvPr/>
      </p:nvGrpSpPr>
      <p:grpSpPr>
        <a:xfrm>
          <a:off x="0" y="0"/>
          <a:ext cx="0" cy="0"/>
          <a:chOff x="0" y="0"/>
          <a:chExt cx="0" cy="0"/>
        </a:xfrm>
      </p:grpSpPr>
      <p:sp>
        <p:nvSpPr>
          <p:cNvPr id="198" name="Google Shape;198;p4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ection title and description 2">
  <p:cSld name="SECTION_TITLE_AND_DESCRIPTION_3">
    <p:bg>
      <p:bgPr>
        <a:blipFill>
          <a:blip r:embed="rId2">
            <a:alphaModFix/>
          </a:blip>
          <a:stretch>
            <a:fillRect/>
          </a:stretch>
        </a:blipFill>
        <a:effectLst/>
      </p:bgPr>
    </p:bg>
    <p:spTree>
      <p:nvGrpSpPr>
        <p:cNvPr id="1" name="Shape 199"/>
        <p:cNvGrpSpPr/>
        <p:nvPr/>
      </p:nvGrpSpPr>
      <p:grpSpPr>
        <a:xfrm>
          <a:off x="0" y="0"/>
          <a:ext cx="0" cy="0"/>
          <a:chOff x="0" y="0"/>
          <a:chExt cx="0" cy="0"/>
        </a:xfrm>
      </p:grpSpPr>
      <p:sp>
        <p:nvSpPr>
          <p:cNvPr id="200" name="Google Shape;200;p47"/>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2"/>
              </a:buClr>
              <a:buSzPts val="1600"/>
              <a:buNone/>
              <a:defRPr sz="1600">
                <a:solidFill>
                  <a:schemeClr val="lt2"/>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01" name="Google Shape;201;p47"/>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0"/>
              </a:spcBef>
              <a:spcAft>
                <a:spcPts val="0"/>
              </a:spcAft>
              <a:buClr>
                <a:schemeClr val="lt1"/>
              </a:buClr>
              <a:buSzPts val="1400"/>
              <a:buChar char="○"/>
              <a:defRPr>
                <a:solidFill>
                  <a:schemeClr val="lt1"/>
                </a:solidFill>
              </a:defRPr>
            </a:lvl2pPr>
            <a:lvl3pPr marL="1371600" lvl="2" indent="-317500" rtl="0">
              <a:spcBef>
                <a:spcPts val="0"/>
              </a:spcBef>
              <a:spcAft>
                <a:spcPts val="0"/>
              </a:spcAft>
              <a:buClr>
                <a:schemeClr val="lt1"/>
              </a:buClr>
              <a:buSzPts val="1400"/>
              <a:buChar char="■"/>
              <a:defRPr>
                <a:solidFill>
                  <a:schemeClr val="lt1"/>
                </a:solidFill>
              </a:defRPr>
            </a:lvl3pPr>
            <a:lvl4pPr marL="1828800" lvl="3" indent="-317500" rtl="0">
              <a:spcBef>
                <a:spcPts val="0"/>
              </a:spcBef>
              <a:spcAft>
                <a:spcPts val="0"/>
              </a:spcAft>
              <a:buClr>
                <a:schemeClr val="lt1"/>
              </a:buClr>
              <a:buSzPts val="1400"/>
              <a:buChar char="●"/>
              <a:defRPr>
                <a:solidFill>
                  <a:schemeClr val="lt1"/>
                </a:solidFill>
              </a:defRPr>
            </a:lvl4pPr>
            <a:lvl5pPr marL="2286000" lvl="4" indent="-317500" rtl="0">
              <a:spcBef>
                <a:spcPts val="0"/>
              </a:spcBef>
              <a:spcAft>
                <a:spcPts val="0"/>
              </a:spcAft>
              <a:buClr>
                <a:schemeClr val="lt1"/>
              </a:buClr>
              <a:buSzPts val="1400"/>
              <a:buChar char="○"/>
              <a:defRPr>
                <a:solidFill>
                  <a:schemeClr val="lt1"/>
                </a:solidFill>
              </a:defRPr>
            </a:lvl5pPr>
            <a:lvl6pPr marL="2743200" lvl="5" indent="-317500" rtl="0">
              <a:spcBef>
                <a:spcPts val="0"/>
              </a:spcBef>
              <a:spcAft>
                <a:spcPts val="0"/>
              </a:spcAft>
              <a:buClr>
                <a:schemeClr val="lt1"/>
              </a:buClr>
              <a:buSzPts val="1400"/>
              <a:buChar char="■"/>
              <a:defRPr>
                <a:solidFill>
                  <a:schemeClr val="lt1"/>
                </a:solidFill>
              </a:defRPr>
            </a:lvl6pPr>
            <a:lvl7pPr marL="3200400" lvl="6" indent="-317500" rtl="0">
              <a:spcBef>
                <a:spcPts val="0"/>
              </a:spcBef>
              <a:spcAft>
                <a:spcPts val="0"/>
              </a:spcAft>
              <a:buClr>
                <a:schemeClr val="lt1"/>
              </a:buClr>
              <a:buSzPts val="1400"/>
              <a:buChar char="●"/>
              <a:defRPr>
                <a:solidFill>
                  <a:schemeClr val="lt1"/>
                </a:solidFill>
              </a:defRPr>
            </a:lvl7pPr>
            <a:lvl8pPr marL="3657600" lvl="7" indent="-317500" rtl="0">
              <a:spcBef>
                <a:spcPts val="0"/>
              </a:spcBef>
              <a:spcAft>
                <a:spcPts val="0"/>
              </a:spcAft>
              <a:buClr>
                <a:schemeClr val="lt1"/>
              </a:buClr>
              <a:buSzPts val="1400"/>
              <a:buChar char="○"/>
              <a:defRPr>
                <a:solidFill>
                  <a:schemeClr val="lt1"/>
                </a:solidFill>
              </a:defRPr>
            </a:lvl8pPr>
            <a:lvl9pPr marL="4114800" lvl="8" indent="-317500" rtl="0">
              <a:spcBef>
                <a:spcPts val="0"/>
              </a:spcBef>
              <a:spcAft>
                <a:spcPts val="0"/>
              </a:spcAft>
              <a:buClr>
                <a:schemeClr val="lt1"/>
              </a:buClr>
              <a:buSzPts val="1400"/>
              <a:buChar char="■"/>
              <a:defRPr>
                <a:solidFill>
                  <a:schemeClr val="lt1"/>
                </a:solidFill>
              </a:defRPr>
            </a:lvl9pPr>
          </a:lstStyle>
          <a:p>
            <a:endParaRPr/>
          </a:p>
        </p:txBody>
      </p:sp>
      <p:sp>
        <p:nvSpPr>
          <p:cNvPr id="202" name="Google Shape;202;p47"/>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 Text 1 1">
  <p:cSld name="TITLE_ONLY_1_2">
    <p:bg>
      <p:bgPr>
        <a:blipFill>
          <a:blip r:embed="rId2">
            <a:alphaModFix/>
          </a:blip>
          <a:stretch>
            <a:fillRect/>
          </a:stretch>
        </a:blipFill>
        <a:effectLst/>
      </p:bgPr>
    </p:bg>
    <p:spTree>
      <p:nvGrpSpPr>
        <p:cNvPr id="1" name="Shape 203"/>
        <p:cNvGrpSpPr/>
        <p:nvPr/>
      </p:nvGrpSpPr>
      <p:grpSpPr>
        <a:xfrm>
          <a:off x="0" y="0"/>
          <a:ext cx="0" cy="0"/>
          <a:chOff x="0" y="0"/>
          <a:chExt cx="0" cy="0"/>
        </a:xfrm>
      </p:grpSpPr>
      <p:sp>
        <p:nvSpPr>
          <p:cNvPr id="204" name="Google Shape;204;p48"/>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5" name="Google Shape;205;p48"/>
          <p:cNvSpPr txBox="1">
            <a:spLocks noGrp="1"/>
          </p:cNvSpPr>
          <p:nvPr>
            <p:ph type="subTitle" idx="1"/>
          </p:nvPr>
        </p:nvSpPr>
        <p:spPr>
          <a:xfrm>
            <a:off x="938500" y="2435925"/>
            <a:ext cx="2556300" cy="2048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hanks + Credits 1">
  <p:cSld name="SECTION_HEADER_1_2">
    <p:bg>
      <p:bgPr>
        <a:blipFill>
          <a:blip r:embed="rId2">
            <a:alphaModFix/>
          </a:blip>
          <a:stretch>
            <a:fillRect/>
          </a:stretch>
        </a:blipFill>
        <a:effectLst/>
      </p:bgPr>
    </p:bg>
    <p:spTree>
      <p:nvGrpSpPr>
        <p:cNvPr id="1" name="Shape 206"/>
        <p:cNvGrpSpPr/>
        <p:nvPr/>
      </p:nvGrpSpPr>
      <p:grpSpPr>
        <a:xfrm>
          <a:off x="0" y="0"/>
          <a:ext cx="0" cy="0"/>
          <a:chOff x="0" y="0"/>
          <a:chExt cx="0" cy="0"/>
        </a:xfrm>
      </p:grpSpPr>
      <p:sp>
        <p:nvSpPr>
          <p:cNvPr id="207" name="Google Shape;207;p49"/>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208" name="Google Shape;208;p49"/>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209" name="Google Shape;209;p49"/>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marL="0" lvl="0" indent="0" algn="l" rtl="0">
              <a:spcBef>
                <a:spcPts val="300"/>
              </a:spcBef>
              <a:spcAft>
                <a:spcPts val="0"/>
              </a:spcAft>
              <a:buNone/>
            </a:pP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header 3">
  <p:cSld name="SECTION_HEADER_4">
    <p:bg>
      <p:bgPr>
        <a:blipFill>
          <a:blip r:embed="rId2">
            <a:alphaModFix/>
          </a:blip>
          <a:stretch>
            <a:fillRect/>
          </a:stretch>
        </a:blipFill>
        <a:effectLst/>
      </p:bgPr>
    </p:bg>
    <p:spTree>
      <p:nvGrpSpPr>
        <p:cNvPr id="1" name="Shape 210"/>
        <p:cNvGrpSpPr/>
        <p:nvPr/>
      </p:nvGrpSpPr>
      <p:grpSpPr>
        <a:xfrm>
          <a:off x="0" y="0"/>
          <a:ext cx="0" cy="0"/>
          <a:chOff x="0" y="0"/>
          <a:chExt cx="0" cy="0"/>
        </a:xfrm>
      </p:grpSpPr>
      <p:sp>
        <p:nvSpPr>
          <p:cNvPr id="211" name="Google Shape;211;p50"/>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212" name="Google Shape;212;p50"/>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rm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213" name="Google Shape;213;p50"/>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 Three Columns  2">
  <p:cSld name="SECTION_TITLE_AND_DESCRIPTION_1_1_6">
    <p:bg>
      <p:bgPr>
        <a:blipFill>
          <a:blip r:embed="rId2">
            <a:alphaModFix/>
          </a:blip>
          <a:stretch>
            <a:fillRect/>
          </a:stretch>
        </a:blipFill>
        <a:effectLst/>
      </p:bgPr>
    </p:bg>
    <p:spTree>
      <p:nvGrpSpPr>
        <p:cNvPr id="1" name="Shape 214"/>
        <p:cNvGrpSpPr/>
        <p:nvPr/>
      </p:nvGrpSpPr>
      <p:grpSpPr>
        <a:xfrm>
          <a:off x="0" y="0"/>
          <a:ext cx="0" cy="0"/>
          <a:chOff x="0" y="0"/>
          <a:chExt cx="0" cy="0"/>
        </a:xfrm>
      </p:grpSpPr>
      <p:sp>
        <p:nvSpPr>
          <p:cNvPr id="215" name="Google Shape;215;p51"/>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216" name="Google Shape;216;p51"/>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217" name="Google Shape;217;p51"/>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218" name="Google Shape;218;p51"/>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219" name="Google Shape;219;p51"/>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20" name="Google Shape;220;p51"/>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221" name="Google Shape;221;p51"/>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One column text 3">
  <p:cSld name="ONE_COLUMN_TEXT_3">
    <p:bg>
      <p:bgPr>
        <a:blipFill>
          <a:blip r:embed="rId2">
            <a:alphaModFix/>
          </a:blip>
          <a:stretch>
            <a:fillRect/>
          </a:stretch>
        </a:blipFill>
        <a:effectLst/>
      </p:bgPr>
    </p:bg>
    <p:spTree>
      <p:nvGrpSpPr>
        <p:cNvPr id="1" name="Shape 222"/>
        <p:cNvGrpSpPr/>
        <p:nvPr/>
      </p:nvGrpSpPr>
      <p:grpSpPr>
        <a:xfrm>
          <a:off x="0" y="0"/>
          <a:ext cx="0" cy="0"/>
          <a:chOff x="0" y="0"/>
          <a:chExt cx="0" cy="0"/>
        </a:xfrm>
      </p:grpSpPr>
      <p:sp>
        <p:nvSpPr>
          <p:cNvPr id="223" name="Google Shape;223;p52"/>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24" name="Google Shape;224;p52"/>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0"/>
              </a:spcBef>
              <a:spcAft>
                <a:spcPts val="0"/>
              </a:spcAft>
              <a:buClr>
                <a:schemeClr val="lt1"/>
              </a:buClr>
              <a:buSzPts val="1600"/>
              <a:buChar char="○"/>
              <a:defRPr sz="1600">
                <a:solidFill>
                  <a:schemeClr val="lt1"/>
                </a:solidFill>
              </a:defRPr>
            </a:lvl2pPr>
            <a:lvl3pPr marL="1371600" lvl="2" indent="-330200" rtl="0">
              <a:spcBef>
                <a:spcPts val="0"/>
              </a:spcBef>
              <a:spcAft>
                <a:spcPts val="0"/>
              </a:spcAft>
              <a:buClr>
                <a:schemeClr val="lt1"/>
              </a:buClr>
              <a:buSzPts val="1600"/>
              <a:buChar char="■"/>
              <a:defRPr sz="1600">
                <a:solidFill>
                  <a:schemeClr val="lt1"/>
                </a:solidFill>
              </a:defRPr>
            </a:lvl3pPr>
            <a:lvl4pPr marL="1828800" lvl="3" indent="-330200" rtl="0">
              <a:spcBef>
                <a:spcPts val="0"/>
              </a:spcBef>
              <a:spcAft>
                <a:spcPts val="0"/>
              </a:spcAft>
              <a:buClr>
                <a:schemeClr val="lt1"/>
              </a:buClr>
              <a:buSzPts val="1600"/>
              <a:buChar char="●"/>
              <a:defRPr sz="1600">
                <a:solidFill>
                  <a:schemeClr val="lt1"/>
                </a:solidFill>
              </a:defRPr>
            </a:lvl4pPr>
            <a:lvl5pPr marL="2286000" lvl="4" indent="-330200" rtl="0">
              <a:spcBef>
                <a:spcPts val="0"/>
              </a:spcBef>
              <a:spcAft>
                <a:spcPts val="0"/>
              </a:spcAft>
              <a:buClr>
                <a:schemeClr val="lt1"/>
              </a:buClr>
              <a:buSzPts val="1600"/>
              <a:buChar char="○"/>
              <a:defRPr sz="1600">
                <a:solidFill>
                  <a:schemeClr val="lt1"/>
                </a:solidFill>
              </a:defRPr>
            </a:lvl5pPr>
            <a:lvl6pPr marL="2743200" lvl="5" indent="-330200" rtl="0">
              <a:spcBef>
                <a:spcPts val="0"/>
              </a:spcBef>
              <a:spcAft>
                <a:spcPts val="0"/>
              </a:spcAft>
              <a:buClr>
                <a:schemeClr val="lt1"/>
              </a:buClr>
              <a:buSzPts val="1600"/>
              <a:buChar char="■"/>
              <a:defRPr sz="1600">
                <a:solidFill>
                  <a:schemeClr val="lt1"/>
                </a:solidFill>
              </a:defRPr>
            </a:lvl6pPr>
            <a:lvl7pPr marL="3200400" lvl="6" indent="-330200" rtl="0">
              <a:spcBef>
                <a:spcPts val="0"/>
              </a:spcBef>
              <a:spcAft>
                <a:spcPts val="0"/>
              </a:spcAft>
              <a:buClr>
                <a:schemeClr val="lt1"/>
              </a:buClr>
              <a:buSzPts val="1600"/>
              <a:buChar char="●"/>
              <a:defRPr sz="1600">
                <a:solidFill>
                  <a:schemeClr val="lt1"/>
                </a:solidFill>
              </a:defRPr>
            </a:lvl7pPr>
            <a:lvl8pPr marL="3657600" lvl="7" indent="-330200" rtl="0">
              <a:spcBef>
                <a:spcPts val="0"/>
              </a:spcBef>
              <a:spcAft>
                <a:spcPts val="0"/>
              </a:spcAft>
              <a:buClr>
                <a:schemeClr val="lt1"/>
              </a:buClr>
              <a:buSzPts val="1600"/>
              <a:buChar char="○"/>
              <a:defRPr sz="1600">
                <a:solidFill>
                  <a:schemeClr val="lt1"/>
                </a:solidFill>
              </a:defRPr>
            </a:lvl8pPr>
            <a:lvl9pPr marL="4114800" lvl="8" indent="-330200" rtl="0">
              <a:spcBef>
                <a:spcPts val="0"/>
              </a:spcBef>
              <a:spcAft>
                <a:spcPts val="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3">
  <p:cSld name="CAPTION_ONLY_6">
    <p:bg>
      <p:bgPr>
        <a:blipFill>
          <a:blip r:embed="rId2">
            <a:alphaModFix/>
          </a:blip>
          <a:stretch>
            <a:fillRect/>
          </a:stretch>
        </a:blipFill>
        <a:effectLst/>
      </p:bgPr>
    </p:bg>
    <p:spTree>
      <p:nvGrpSpPr>
        <p:cNvPr id="1" name="Shape 225"/>
        <p:cNvGrpSpPr/>
        <p:nvPr/>
      </p:nvGrpSpPr>
      <p:grpSpPr>
        <a:xfrm>
          <a:off x="0" y="0"/>
          <a:ext cx="0" cy="0"/>
          <a:chOff x="0" y="0"/>
          <a:chExt cx="0" cy="0"/>
        </a:xfrm>
      </p:grpSpPr>
      <p:sp>
        <p:nvSpPr>
          <p:cNvPr id="226" name="Google Shape;226;p5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 Design 2 2">
  <p:cSld name="CAPTION_ONLY_1_1_1_5">
    <p:bg>
      <p:bgPr>
        <a:blipFill>
          <a:blip r:embed="rId2">
            <a:alphaModFix/>
          </a:blip>
          <a:stretch>
            <a:fillRect/>
          </a:stretch>
        </a:blipFill>
        <a:effectLst/>
      </p:bgPr>
    </p:bg>
    <p:spTree>
      <p:nvGrpSpPr>
        <p:cNvPr id="1" name="Shape 227"/>
        <p:cNvGrpSpPr/>
        <p:nvPr/>
      </p:nvGrpSpPr>
      <p:grpSpPr>
        <a:xfrm>
          <a:off x="0" y="0"/>
          <a:ext cx="0" cy="0"/>
          <a:chOff x="0" y="0"/>
          <a:chExt cx="0" cy="0"/>
        </a:xfrm>
      </p:grpSpPr>
      <p:sp>
        <p:nvSpPr>
          <p:cNvPr id="228" name="Google Shape;228;p54"/>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3">
  <p:cSld name="TITLE_ONLY_3">
    <p:bg>
      <p:bgPr>
        <a:blipFill>
          <a:blip r:embed="rId2">
            <a:alphaModFix/>
          </a:blip>
          <a:stretch>
            <a:fillRect/>
          </a:stretch>
        </a:blipFill>
        <a:effectLst/>
      </p:bgPr>
    </p:bg>
    <p:spTree>
      <p:nvGrpSpPr>
        <p:cNvPr id="1" name="Shape 229"/>
        <p:cNvGrpSpPr/>
        <p:nvPr/>
      </p:nvGrpSpPr>
      <p:grpSpPr>
        <a:xfrm>
          <a:off x="0" y="0"/>
          <a:ext cx="0" cy="0"/>
          <a:chOff x="0" y="0"/>
          <a:chExt cx="0" cy="0"/>
        </a:xfrm>
      </p:grpSpPr>
      <p:sp>
        <p:nvSpPr>
          <p:cNvPr id="230" name="Google Shape;230;p5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3">
  <p:cSld name="SECTION_TITLE_AND_DESCRIPTION_4">
    <p:bg>
      <p:bgPr>
        <a:blipFill>
          <a:blip r:embed="rId2">
            <a:alphaModFix/>
          </a:blip>
          <a:stretch>
            <a:fillRect/>
          </a:stretch>
        </a:blipFill>
        <a:effectLst/>
      </p:bgPr>
    </p:bg>
    <p:spTree>
      <p:nvGrpSpPr>
        <p:cNvPr id="1" name="Shape 231"/>
        <p:cNvGrpSpPr/>
        <p:nvPr/>
      </p:nvGrpSpPr>
      <p:grpSpPr>
        <a:xfrm>
          <a:off x="0" y="0"/>
          <a:ext cx="0" cy="0"/>
          <a:chOff x="0" y="0"/>
          <a:chExt cx="0" cy="0"/>
        </a:xfrm>
      </p:grpSpPr>
      <p:sp>
        <p:nvSpPr>
          <p:cNvPr id="232" name="Google Shape;232;p56"/>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2"/>
              </a:buClr>
              <a:buSzPts val="1600"/>
              <a:buNone/>
              <a:defRPr sz="1600">
                <a:solidFill>
                  <a:schemeClr val="lt2"/>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33" name="Google Shape;233;p56"/>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0"/>
              </a:spcBef>
              <a:spcAft>
                <a:spcPts val="0"/>
              </a:spcAft>
              <a:buClr>
                <a:schemeClr val="lt1"/>
              </a:buClr>
              <a:buSzPts val="1400"/>
              <a:buChar char="○"/>
              <a:defRPr>
                <a:solidFill>
                  <a:schemeClr val="lt1"/>
                </a:solidFill>
              </a:defRPr>
            </a:lvl2pPr>
            <a:lvl3pPr marL="1371600" lvl="2" indent="-317500" rtl="0">
              <a:spcBef>
                <a:spcPts val="0"/>
              </a:spcBef>
              <a:spcAft>
                <a:spcPts val="0"/>
              </a:spcAft>
              <a:buClr>
                <a:schemeClr val="lt1"/>
              </a:buClr>
              <a:buSzPts val="1400"/>
              <a:buChar char="■"/>
              <a:defRPr>
                <a:solidFill>
                  <a:schemeClr val="lt1"/>
                </a:solidFill>
              </a:defRPr>
            </a:lvl3pPr>
            <a:lvl4pPr marL="1828800" lvl="3" indent="-317500" rtl="0">
              <a:spcBef>
                <a:spcPts val="0"/>
              </a:spcBef>
              <a:spcAft>
                <a:spcPts val="0"/>
              </a:spcAft>
              <a:buClr>
                <a:schemeClr val="lt1"/>
              </a:buClr>
              <a:buSzPts val="1400"/>
              <a:buChar char="●"/>
              <a:defRPr>
                <a:solidFill>
                  <a:schemeClr val="lt1"/>
                </a:solidFill>
              </a:defRPr>
            </a:lvl4pPr>
            <a:lvl5pPr marL="2286000" lvl="4" indent="-317500" rtl="0">
              <a:spcBef>
                <a:spcPts val="0"/>
              </a:spcBef>
              <a:spcAft>
                <a:spcPts val="0"/>
              </a:spcAft>
              <a:buClr>
                <a:schemeClr val="lt1"/>
              </a:buClr>
              <a:buSzPts val="1400"/>
              <a:buChar char="○"/>
              <a:defRPr>
                <a:solidFill>
                  <a:schemeClr val="lt1"/>
                </a:solidFill>
              </a:defRPr>
            </a:lvl5pPr>
            <a:lvl6pPr marL="2743200" lvl="5" indent="-317500" rtl="0">
              <a:spcBef>
                <a:spcPts val="0"/>
              </a:spcBef>
              <a:spcAft>
                <a:spcPts val="0"/>
              </a:spcAft>
              <a:buClr>
                <a:schemeClr val="lt1"/>
              </a:buClr>
              <a:buSzPts val="1400"/>
              <a:buChar char="■"/>
              <a:defRPr>
                <a:solidFill>
                  <a:schemeClr val="lt1"/>
                </a:solidFill>
              </a:defRPr>
            </a:lvl6pPr>
            <a:lvl7pPr marL="3200400" lvl="6" indent="-317500" rtl="0">
              <a:spcBef>
                <a:spcPts val="0"/>
              </a:spcBef>
              <a:spcAft>
                <a:spcPts val="0"/>
              </a:spcAft>
              <a:buClr>
                <a:schemeClr val="lt1"/>
              </a:buClr>
              <a:buSzPts val="1400"/>
              <a:buChar char="●"/>
              <a:defRPr>
                <a:solidFill>
                  <a:schemeClr val="lt1"/>
                </a:solidFill>
              </a:defRPr>
            </a:lvl7pPr>
            <a:lvl8pPr marL="3657600" lvl="7" indent="-317500" rtl="0">
              <a:spcBef>
                <a:spcPts val="0"/>
              </a:spcBef>
              <a:spcAft>
                <a:spcPts val="0"/>
              </a:spcAft>
              <a:buClr>
                <a:schemeClr val="lt1"/>
              </a:buClr>
              <a:buSzPts val="1400"/>
              <a:buChar char="○"/>
              <a:defRPr>
                <a:solidFill>
                  <a:schemeClr val="lt1"/>
                </a:solidFill>
              </a:defRPr>
            </a:lvl8pPr>
            <a:lvl9pPr marL="4114800" lvl="8" indent="-317500" rtl="0">
              <a:spcBef>
                <a:spcPts val="0"/>
              </a:spcBef>
              <a:spcAft>
                <a:spcPts val="0"/>
              </a:spcAft>
              <a:buClr>
                <a:schemeClr val="lt1"/>
              </a:buClr>
              <a:buSzPts val="1400"/>
              <a:buChar char="■"/>
              <a:defRPr>
                <a:solidFill>
                  <a:schemeClr val="lt1"/>
                </a:solidFill>
              </a:defRPr>
            </a:lvl9pPr>
          </a:lstStyle>
          <a:p>
            <a:endParaRPr/>
          </a:p>
        </p:txBody>
      </p:sp>
      <p:sp>
        <p:nvSpPr>
          <p:cNvPr id="234" name="Google Shape;234;p56"/>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 Text 1 2">
  <p:cSld name="TITLE_ONLY_1_3">
    <p:bg>
      <p:bgPr>
        <a:blipFill>
          <a:blip r:embed="rId2">
            <a:alphaModFix/>
          </a:blip>
          <a:stretch>
            <a:fillRect/>
          </a:stretch>
        </a:blipFill>
        <a:effectLst/>
      </p:bgPr>
    </p:bg>
    <p:spTree>
      <p:nvGrpSpPr>
        <p:cNvPr id="1" name="Shape 235"/>
        <p:cNvGrpSpPr/>
        <p:nvPr/>
      </p:nvGrpSpPr>
      <p:grpSpPr>
        <a:xfrm>
          <a:off x="0" y="0"/>
          <a:ext cx="0" cy="0"/>
          <a:chOff x="0" y="0"/>
          <a:chExt cx="0" cy="0"/>
        </a:xfrm>
      </p:grpSpPr>
      <p:sp>
        <p:nvSpPr>
          <p:cNvPr id="236" name="Google Shape;236;p57"/>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37" name="Google Shape;237;p57"/>
          <p:cNvSpPr txBox="1">
            <a:spLocks noGrp="1"/>
          </p:cNvSpPr>
          <p:nvPr>
            <p:ph type="subTitle" idx="1"/>
          </p:nvPr>
        </p:nvSpPr>
        <p:spPr>
          <a:xfrm>
            <a:off x="938500" y="2435925"/>
            <a:ext cx="2556300" cy="2048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hanks + Credits 2">
  <p:cSld name="SECTION_HEADER_1_3">
    <p:bg>
      <p:bgPr>
        <a:blipFill>
          <a:blip r:embed="rId2">
            <a:alphaModFix/>
          </a:blip>
          <a:stretch>
            <a:fillRect/>
          </a:stretch>
        </a:blipFill>
        <a:effectLst/>
      </p:bgPr>
    </p:bg>
    <p:spTree>
      <p:nvGrpSpPr>
        <p:cNvPr id="1" name="Shape 238"/>
        <p:cNvGrpSpPr/>
        <p:nvPr/>
      </p:nvGrpSpPr>
      <p:grpSpPr>
        <a:xfrm>
          <a:off x="0" y="0"/>
          <a:ext cx="0" cy="0"/>
          <a:chOff x="0" y="0"/>
          <a:chExt cx="0" cy="0"/>
        </a:xfrm>
      </p:grpSpPr>
      <p:sp>
        <p:nvSpPr>
          <p:cNvPr id="239" name="Google Shape;239;p58"/>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240" name="Google Shape;240;p58"/>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241" name="Google Shape;241;p58"/>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marL="0" lvl="0" indent="0" algn="l" rtl="0">
              <a:spcBef>
                <a:spcPts val="300"/>
              </a:spcBef>
              <a:spcAft>
                <a:spcPts val="0"/>
              </a:spcAft>
              <a:buNone/>
            </a:pP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245"/>
        <p:cNvGrpSpPr/>
        <p:nvPr/>
      </p:nvGrpSpPr>
      <p:grpSpPr>
        <a:xfrm>
          <a:off x="0" y="0"/>
          <a:ext cx="0" cy="0"/>
          <a:chOff x="0" y="0"/>
          <a:chExt cx="0" cy="0"/>
        </a:xfrm>
      </p:grpSpPr>
      <p:sp>
        <p:nvSpPr>
          <p:cNvPr id="246" name="Google Shape;246;p60"/>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3600"/>
              <a:buNone/>
              <a:defRPr sz="36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247" name="Google Shape;247;p60"/>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248"/>
        <p:cNvGrpSpPr/>
        <p:nvPr/>
      </p:nvGrpSpPr>
      <p:grpSpPr>
        <a:xfrm>
          <a:off x="0" y="0"/>
          <a:ext cx="0" cy="0"/>
          <a:chOff x="0" y="0"/>
          <a:chExt cx="0" cy="0"/>
        </a:xfrm>
      </p:grpSpPr>
      <p:sp>
        <p:nvSpPr>
          <p:cNvPr id="249" name="Google Shape;249;p61"/>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250" name="Google Shape;250;p61"/>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251" name="Google Shape;251;p61"/>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252"/>
        <p:cNvGrpSpPr/>
        <p:nvPr/>
      </p:nvGrpSpPr>
      <p:grpSpPr>
        <a:xfrm>
          <a:off x="0" y="0"/>
          <a:ext cx="0" cy="0"/>
          <a:chOff x="0" y="0"/>
          <a:chExt cx="0" cy="0"/>
        </a:xfrm>
      </p:grpSpPr>
      <p:sp>
        <p:nvSpPr>
          <p:cNvPr id="253" name="Google Shape;253;p62"/>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54" name="Google Shape;254;p62"/>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55"/>
        <p:cNvGrpSpPr/>
        <p:nvPr/>
      </p:nvGrpSpPr>
      <p:grpSpPr>
        <a:xfrm>
          <a:off x="0" y="0"/>
          <a:ext cx="0" cy="0"/>
          <a:chOff x="0" y="0"/>
          <a:chExt cx="0" cy="0"/>
        </a:xfrm>
      </p:grpSpPr>
      <p:sp>
        <p:nvSpPr>
          <p:cNvPr id="256" name="Google Shape;256;p63"/>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57" name="Google Shape;257;p63"/>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58" name="Google Shape;258;p63"/>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59"/>
        <p:cNvGrpSpPr/>
        <p:nvPr/>
      </p:nvGrpSpPr>
      <p:grpSpPr>
        <a:xfrm>
          <a:off x="0" y="0"/>
          <a:ext cx="0" cy="0"/>
          <a:chOff x="0" y="0"/>
          <a:chExt cx="0" cy="0"/>
        </a:xfrm>
      </p:grpSpPr>
      <p:sp>
        <p:nvSpPr>
          <p:cNvPr id="260" name="Google Shape;260;p6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1"/>
        <p:cNvGrpSpPr/>
        <p:nvPr/>
      </p:nvGrpSpPr>
      <p:grpSpPr>
        <a:xfrm>
          <a:off x="0" y="0"/>
          <a:ext cx="0" cy="0"/>
          <a:chOff x="0" y="0"/>
          <a:chExt cx="0" cy="0"/>
        </a:xfrm>
      </p:grpSpPr>
      <p:sp>
        <p:nvSpPr>
          <p:cNvPr id="262" name="Google Shape;262;p65"/>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3" name="Google Shape;263;p65"/>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64"/>
        <p:cNvGrpSpPr/>
        <p:nvPr/>
      </p:nvGrpSpPr>
      <p:grpSpPr>
        <a:xfrm>
          <a:off x="0" y="0"/>
          <a:ext cx="0" cy="0"/>
          <a:chOff x="0" y="0"/>
          <a:chExt cx="0" cy="0"/>
        </a:xfrm>
      </p:grpSpPr>
      <p:sp>
        <p:nvSpPr>
          <p:cNvPr id="265" name="Google Shape;265;p66"/>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3000"/>
              <a:buNone/>
              <a:defRPr sz="3000">
                <a:solidFill>
                  <a:schemeClr val="accent1"/>
                </a:solidFill>
              </a:defRPr>
            </a:lvl1pPr>
            <a:lvl2pPr lvl="1" rtl="0">
              <a:spcBef>
                <a:spcPts val="0"/>
              </a:spcBef>
              <a:spcAft>
                <a:spcPts val="0"/>
              </a:spcAft>
              <a:buClr>
                <a:schemeClr val="accent1"/>
              </a:buClr>
              <a:buSzPts val="4800"/>
              <a:buNone/>
              <a:defRPr sz="4800">
                <a:solidFill>
                  <a:schemeClr val="accent1"/>
                </a:solidFill>
              </a:defRPr>
            </a:lvl2pPr>
            <a:lvl3pPr lvl="2" rtl="0">
              <a:spcBef>
                <a:spcPts val="0"/>
              </a:spcBef>
              <a:spcAft>
                <a:spcPts val="0"/>
              </a:spcAft>
              <a:buClr>
                <a:schemeClr val="accent1"/>
              </a:buClr>
              <a:buSzPts val="4800"/>
              <a:buNone/>
              <a:defRPr sz="4800">
                <a:solidFill>
                  <a:schemeClr val="accent1"/>
                </a:solidFill>
              </a:defRPr>
            </a:lvl3pPr>
            <a:lvl4pPr lvl="3" rtl="0">
              <a:spcBef>
                <a:spcPts val="0"/>
              </a:spcBef>
              <a:spcAft>
                <a:spcPts val="0"/>
              </a:spcAft>
              <a:buClr>
                <a:schemeClr val="accent1"/>
              </a:buClr>
              <a:buSzPts val="4800"/>
              <a:buNone/>
              <a:defRPr sz="4800">
                <a:solidFill>
                  <a:schemeClr val="accent1"/>
                </a:solidFill>
              </a:defRPr>
            </a:lvl4pPr>
            <a:lvl5pPr lvl="4" rtl="0">
              <a:spcBef>
                <a:spcPts val="0"/>
              </a:spcBef>
              <a:spcAft>
                <a:spcPts val="0"/>
              </a:spcAft>
              <a:buClr>
                <a:schemeClr val="accent1"/>
              </a:buClr>
              <a:buSzPts val="4800"/>
              <a:buNone/>
              <a:defRPr sz="4800">
                <a:solidFill>
                  <a:schemeClr val="accent1"/>
                </a:solidFill>
              </a:defRPr>
            </a:lvl5pPr>
            <a:lvl6pPr lvl="5" rtl="0">
              <a:spcBef>
                <a:spcPts val="0"/>
              </a:spcBef>
              <a:spcAft>
                <a:spcPts val="0"/>
              </a:spcAft>
              <a:buClr>
                <a:schemeClr val="accent1"/>
              </a:buClr>
              <a:buSzPts val="4800"/>
              <a:buNone/>
              <a:defRPr sz="4800">
                <a:solidFill>
                  <a:schemeClr val="accent1"/>
                </a:solidFill>
              </a:defRPr>
            </a:lvl6pPr>
            <a:lvl7pPr lvl="6" rtl="0">
              <a:spcBef>
                <a:spcPts val="0"/>
              </a:spcBef>
              <a:spcAft>
                <a:spcPts val="0"/>
              </a:spcAft>
              <a:buClr>
                <a:schemeClr val="accent1"/>
              </a:buClr>
              <a:buSzPts val="4800"/>
              <a:buNone/>
              <a:defRPr sz="4800">
                <a:solidFill>
                  <a:schemeClr val="accent1"/>
                </a:solidFill>
              </a:defRPr>
            </a:lvl7pPr>
            <a:lvl8pPr lvl="7" rtl="0">
              <a:spcBef>
                <a:spcPts val="0"/>
              </a:spcBef>
              <a:spcAft>
                <a:spcPts val="0"/>
              </a:spcAft>
              <a:buClr>
                <a:schemeClr val="accent1"/>
              </a:buClr>
              <a:buSzPts val="4800"/>
              <a:buNone/>
              <a:defRPr sz="4800">
                <a:solidFill>
                  <a:schemeClr val="accent1"/>
                </a:solidFill>
              </a:defRPr>
            </a:lvl8pPr>
            <a:lvl9pPr lvl="8" rtl="0">
              <a:spcBef>
                <a:spcPts val="0"/>
              </a:spcBef>
              <a:spcAft>
                <a:spcPts val="0"/>
              </a:spcAft>
              <a:buClr>
                <a:schemeClr val="accent1"/>
              </a:buClr>
              <a:buSzPts val="4800"/>
              <a:buNone/>
              <a:defRPr sz="4800">
                <a:solidFill>
                  <a:schemeClr val="accent1"/>
                </a:solidFill>
              </a:defRPr>
            </a:lvl9pPr>
          </a:lstStyle>
          <a:p>
            <a:endParaRPr/>
          </a:p>
        </p:txBody>
      </p:sp>
      <p:pic>
        <p:nvPicPr>
          <p:cNvPr id="266" name="Google Shape;266;p66"/>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267" name="Google Shape;267;p66"/>
          <p:cNvPicPr preferRelativeResize="0"/>
          <p:nvPr/>
        </p:nvPicPr>
        <p:blipFill>
          <a:blip r:embed="rId3">
            <a:alphaModFix/>
          </a:blip>
          <a:stretch>
            <a:fillRect/>
          </a:stretch>
        </p:blipFill>
        <p:spPr>
          <a:xfrm rot="5400000" flipH="1">
            <a:off x="4822414" y="-351911"/>
            <a:ext cx="9309797" cy="352027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268"/>
        <p:cNvGrpSpPr/>
        <p:nvPr/>
      </p:nvGrpSpPr>
      <p:grpSpPr>
        <a:xfrm>
          <a:off x="0" y="0"/>
          <a:ext cx="0" cy="0"/>
          <a:chOff x="0" y="0"/>
          <a:chExt cx="0" cy="0"/>
        </a:xfrm>
      </p:grpSpPr>
      <p:sp>
        <p:nvSpPr>
          <p:cNvPr id="269" name="Google Shape;269;p67"/>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600"/>
              <a:buNone/>
              <a:defRPr sz="1600">
                <a:solidFill>
                  <a:schemeClr val="lt2"/>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70" name="Google Shape;270;p67"/>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71" name="Google Shape;271;p67"/>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272"/>
        <p:cNvGrpSpPr/>
        <p:nvPr/>
      </p:nvGrpSpPr>
      <p:grpSpPr>
        <a:xfrm>
          <a:off x="0" y="0"/>
          <a:ext cx="0" cy="0"/>
          <a:chOff x="0" y="0"/>
          <a:chExt cx="0" cy="0"/>
        </a:xfrm>
      </p:grpSpPr>
      <p:sp>
        <p:nvSpPr>
          <p:cNvPr id="273" name="Google Shape;273;p68"/>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274"/>
        <p:cNvGrpSpPr/>
        <p:nvPr/>
      </p:nvGrpSpPr>
      <p:grpSpPr>
        <a:xfrm>
          <a:off x="0" y="0"/>
          <a:ext cx="0" cy="0"/>
          <a:chOff x="0" y="0"/>
          <a:chExt cx="0" cy="0"/>
        </a:xfrm>
      </p:grpSpPr>
      <p:sp>
        <p:nvSpPr>
          <p:cNvPr id="275" name="Google Shape;275;p69"/>
          <p:cNvSpPr txBox="1">
            <a:spLocks noGrp="1"/>
          </p:cNvSpPr>
          <p:nvPr>
            <p:ph type="title" hasCustomPrompt="1"/>
          </p:nvPr>
        </p:nvSpPr>
        <p:spPr>
          <a:xfrm>
            <a:off x="1920750" y="1634425"/>
            <a:ext cx="5302500" cy="111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7200"/>
              <a:buNone/>
              <a:defRPr sz="72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276" name="Google Shape;276;p69"/>
          <p:cNvSpPr txBox="1">
            <a:spLocks noGrp="1"/>
          </p:cNvSpPr>
          <p:nvPr>
            <p:ph type="body" idx="1"/>
          </p:nvPr>
        </p:nvSpPr>
        <p:spPr>
          <a:xfrm>
            <a:off x="2786550" y="3094475"/>
            <a:ext cx="3570900" cy="5670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Clr>
                <a:schemeClr val="accent1"/>
              </a:buClr>
              <a:buSzPts val="1800"/>
              <a:buChar char="●"/>
              <a:defRPr>
                <a:solidFill>
                  <a:schemeClr val="accent1"/>
                </a:solidFill>
              </a:defRPr>
            </a:lvl1pPr>
            <a:lvl2pPr marL="914400" lvl="1" indent="-342900" algn="ctr" rtl="0">
              <a:spcBef>
                <a:spcPts val="1600"/>
              </a:spcBef>
              <a:spcAft>
                <a:spcPts val="0"/>
              </a:spcAft>
              <a:buClr>
                <a:schemeClr val="accent1"/>
              </a:buClr>
              <a:buSzPts val="1800"/>
              <a:buChar char="○"/>
              <a:defRPr sz="1800">
                <a:solidFill>
                  <a:schemeClr val="accent1"/>
                </a:solidFill>
              </a:defRPr>
            </a:lvl2pPr>
            <a:lvl3pPr marL="1371600" lvl="2" indent="-342900" algn="ctr" rtl="0">
              <a:spcBef>
                <a:spcPts val="1600"/>
              </a:spcBef>
              <a:spcAft>
                <a:spcPts val="0"/>
              </a:spcAft>
              <a:buClr>
                <a:schemeClr val="accent1"/>
              </a:buClr>
              <a:buSzPts val="1800"/>
              <a:buChar char="■"/>
              <a:defRPr sz="1800">
                <a:solidFill>
                  <a:schemeClr val="accent1"/>
                </a:solidFill>
              </a:defRPr>
            </a:lvl3pPr>
            <a:lvl4pPr marL="1828800" lvl="3" indent="-342900" algn="ctr" rtl="0">
              <a:spcBef>
                <a:spcPts val="1600"/>
              </a:spcBef>
              <a:spcAft>
                <a:spcPts val="0"/>
              </a:spcAft>
              <a:buClr>
                <a:schemeClr val="accent1"/>
              </a:buClr>
              <a:buSzPts val="1800"/>
              <a:buChar char="●"/>
              <a:defRPr sz="1800">
                <a:solidFill>
                  <a:schemeClr val="accent1"/>
                </a:solidFill>
              </a:defRPr>
            </a:lvl4pPr>
            <a:lvl5pPr marL="2286000" lvl="4" indent="-342900" algn="ctr" rtl="0">
              <a:spcBef>
                <a:spcPts val="1600"/>
              </a:spcBef>
              <a:spcAft>
                <a:spcPts val="0"/>
              </a:spcAft>
              <a:buClr>
                <a:schemeClr val="accent1"/>
              </a:buClr>
              <a:buSzPts val="1800"/>
              <a:buChar char="○"/>
              <a:defRPr sz="1800">
                <a:solidFill>
                  <a:schemeClr val="accent1"/>
                </a:solidFill>
              </a:defRPr>
            </a:lvl5pPr>
            <a:lvl6pPr marL="2743200" lvl="5" indent="-342900" algn="ctr" rtl="0">
              <a:spcBef>
                <a:spcPts val="1600"/>
              </a:spcBef>
              <a:spcAft>
                <a:spcPts val="0"/>
              </a:spcAft>
              <a:buClr>
                <a:schemeClr val="accent1"/>
              </a:buClr>
              <a:buSzPts val="1800"/>
              <a:buChar char="■"/>
              <a:defRPr sz="1800">
                <a:solidFill>
                  <a:schemeClr val="accent1"/>
                </a:solidFill>
              </a:defRPr>
            </a:lvl6pPr>
            <a:lvl7pPr marL="3200400" lvl="6" indent="-342900" algn="ctr" rtl="0">
              <a:spcBef>
                <a:spcPts val="1600"/>
              </a:spcBef>
              <a:spcAft>
                <a:spcPts val="0"/>
              </a:spcAft>
              <a:buClr>
                <a:schemeClr val="accent1"/>
              </a:buClr>
              <a:buSzPts val="1800"/>
              <a:buChar char="●"/>
              <a:defRPr sz="1800">
                <a:solidFill>
                  <a:schemeClr val="accent1"/>
                </a:solidFill>
              </a:defRPr>
            </a:lvl7pPr>
            <a:lvl8pPr marL="3657600" lvl="7" indent="-342900" algn="ctr" rtl="0">
              <a:spcBef>
                <a:spcPts val="1600"/>
              </a:spcBef>
              <a:spcAft>
                <a:spcPts val="0"/>
              </a:spcAft>
              <a:buClr>
                <a:schemeClr val="accent1"/>
              </a:buClr>
              <a:buSzPts val="1800"/>
              <a:buChar char="○"/>
              <a:defRPr sz="1800">
                <a:solidFill>
                  <a:schemeClr val="accent1"/>
                </a:solidFill>
              </a:defRPr>
            </a:lvl8pPr>
            <a:lvl9pPr marL="4114800" lvl="8" indent="-342900" algn="ctr" rtl="0">
              <a:spcBef>
                <a:spcPts val="1600"/>
              </a:spcBef>
              <a:spcAft>
                <a:spcPts val="1600"/>
              </a:spcAft>
              <a:buClr>
                <a:schemeClr val="accent1"/>
              </a:buClr>
              <a:buSzPts val="1800"/>
              <a:buChar char="■"/>
              <a:defRPr sz="1800">
                <a:solidFill>
                  <a:schemeClr val="accent1"/>
                </a:solidFil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77"/>
        <p:cNvGrpSpPr/>
        <p:nvPr/>
      </p:nvGrpSpPr>
      <p:grpSpPr>
        <a:xfrm>
          <a:off x="0" y="0"/>
          <a:ext cx="0" cy="0"/>
          <a:chOff x="0" y="0"/>
          <a:chExt cx="0" cy="0"/>
        </a:xfrm>
      </p:grpSpPr>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278"/>
        <p:cNvGrpSpPr/>
        <p:nvPr/>
      </p:nvGrpSpPr>
      <p:grpSpPr>
        <a:xfrm>
          <a:off x="0" y="0"/>
          <a:ext cx="0" cy="0"/>
          <a:chOff x="0" y="0"/>
          <a:chExt cx="0" cy="0"/>
        </a:xfrm>
      </p:grpSpPr>
      <p:sp>
        <p:nvSpPr>
          <p:cNvPr id="279" name="Google Shape;279;p71"/>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80" name="Google Shape;280;p71"/>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281"/>
        <p:cNvGrpSpPr/>
        <p:nvPr/>
      </p:nvGrpSpPr>
      <p:grpSpPr>
        <a:xfrm>
          <a:off x="0" y="0"/>
          <a:ext cx="0" cy="0"/>
          <a:chOff x="0" y="0"/>
          <a:chExt cx="0" cy="0"/>
        </a:xfrm>
      </p:grpSpPr>
      <p:sp>
        <p:nvSpPr>
          <p:cNvPr id="282" name="Google Shape;282;p72"/>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283" name="Google Shape;283;p72"/>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284" name="Google Shape;284;p72"/>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285" name="Google Shape;285;p72"/>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286" name="Google Shape;286;p72"/>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287" name="Google Shape;287;p72"/>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288" name="Google Shape;288;p72"/>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289" name="Google Shape;289;p72"/>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290" name="Google Shape;290;p72"/>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291"/>
        <p:cNvGrpSpPr/>
        <p:nvPr/>
      </p:nvGrpSpPr>
      <p:grpSpPr>
        <a:xfrm>
          <a:off x="0" y="0"/>
          <a:ext cx="0" cy="0"/>
          <a:chOff x="0" y="0"/>
          <a:chExt cx="0" cy="0"/>
        </a:xfrm>
      </p:grpSpPr>
      <p:sp>
        <p:nvSpPr>
          <p:cNvPr id="292" name="Google Shape;292;p73"/>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293" name="Google Shape;293;p73"/>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294"/>
        <p:cNvGrpSpPr/>
        <p:nvPr/>
      </p:nvGrpSpPr>
      <p:grpSpPr>
        <a:xfrm>
          <a:off x="0" y="0"/>
          <a:ext cx="0" cy="0"/>
          <a:chOff x="0" y="0"/>
          <a:chExt cx="0" cy="0"/>
        </a:xfrm>
      </p:grpSpPr>
      <p:sp>
        <p:nvSpPr>
          <p:cNvPr id="295" name="Google Shape;295;p74"/>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296" name="Google Shape;296;p74"/>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297"/>
        <p:cNvGrpSpPr/>
        <p:nvPr/>
      </p:nvGrpSpPr>
      <p:grpSpPr>
        <a:xfrm>
          <a:off x="0" y="0"/>
          <a:ext cx="0" cy="0"/>
          <a:chOff x="0" y="0"/>
          <a:chExt cx="0" cy="0"/>
        </a:xfrm>
      </p:grpSpPr>
      <p:sp>
        <p:nvSpPr>
          <p:cNvPr id="298" name="Google Shape;298;p75"/>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299" name="Google Shape;299;p75"/>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300" name="Google Shape;300;p75"/>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301" name="Google Shape;301;p75"/>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302" name="Google Shape;302;p75"/>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303"/>
        <p:cNvGrpSpPr/>
        <p:nvPr/>
      </p:nvGrpSpPr>
      <p:grpSpPr>
        <a:xfrm>
          <a:off x="0" y="0"/>
          <a:ext cx="0" cy="0"/>
          <a:chOff x="0" y="0"/>
          <a:chExt cx="0" cy="0"/>
        </a:xfrm>
      </p:grpSpPr>
      <p:sp>
        <p:nvSpPr>
          <p:cNvPr id="304" name="Google Shape;304;p76"/>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305" name="Google Shape;305;p76"/>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306" name="Google Shape;306;p76"/>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307" name="Google Shape;307;p76"/>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308" name="Google Shape;308;p76"/>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09" name="Google Shape;309;p76"/>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310" name="Google Shape;310;p76"/>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311"/>
        <p:cNvGrpSpPr/>
        <p:nvPr/>
      </p:nvGrpSpPr>
      <p:grpSpPr>
        <a:xfrm>
          <a:off x="0" y="0"/>
          <a:ext cx="0" cy="0"/>
          <a:chOff x="0" y="0"/>
          <a:chExt cx="0" cy="0"/>
        </a:xfrm>
      </p:grpSpPr>
      <p:sp>
        <p:nvSpPr>
          <p:cNvPr id="312" name="Google Shape;312;p77"/>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313" name="Google Shape;313;p77"/>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 Design">
  <p:cSld name="CAPTION_ONLY_1">
    <p:bg>
      <p:bgPr>
        <a:blipFill>
          <a:blip r:embed="rId2">
            <a:alphaModFix/>
          </a:blip>
          <a:stretch>
            <a:fillRect/>
          </a:stretch>
        </a:blipFill>
        <a:effectLst/>
      </p:bgPr>
    </p:bg>
    <p:spTree>
      <p:nvGrpSpPr>
        <p:cNvPr id="1" name="Shape 314"/>
        <p:cNvGrpSpPr/>
        <p:nvPr/>
      </p:nvGrpSpPr>
      <p:grpSpPr>
        <a:xfrm>
          <a:off x="0" y="0"/>
          <a:ext cx="0" cy="0"/>
          <a:chOff x="0" y="0"/>
          <a:chExt cx="0" cy="0"/>
        </a:xfrm>
      </p:grpSpPr>
      <p:sp>
        <p:nvSpPr>
          <p:cNvPr id="315" name="Google Shape;315;p78"/>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alphaModFix/>
          </a:blip>
          <a:stretch>
            <a:fillRect/>
          </a:stretch>
        </a:blipFill>
        <a:effectLst/>
      </p:bgPr>
    </p:bg>
    <p:spTree>
      <p:nvGrpSpPr>
        <p:cNvPr id="1" name="Shape 316"/>
        <p:cNvGrpSpPr/>
        <p:nvPr/>
      </p:nvGrpSpPr>
      <p:grpSpPr>
        <a:xfrm>
          <a:off x="0" y="0"/>
          <a:ext cx="0" cy="0"/>
          <a:chOff x="0" y="0"/>
          <a:chExt cx="0" cy="0"/>
        </a:xfrm>
      </p:grpSpPr>
      <p:sp>
        <p:nvSpPr>
          <p:cNvPr id="317" name="Google Shape;317;p79"/>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318"/>
        <p:cNvGrpSpPr/>
        <p:nvPr/>
      </p:nvGrpSpPr>
      <p:grpSpPr>
        <a:xfrm>
          <a:off x="0" y="0"/>
          <a:ext cx="0" cy="0"/>
          <a:chOff x="0" y="0"/>
          <a:chExt cx="0" cy="0"/>
        </a:xfrm>
      </p:grpSpPr>
      <p:sp>
        <p:nvSpPr>
          <p:cNvPr id="319" name="Google Shape;319;p80"/>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320"/>
        <p:cNvGrpSpPr/>
        <p:nvPr/>
      </p:nvGrpSpPr>
      <p:grpSpPr>
        <a:xfrm>
          <a:off x="0" y="0"/>
          <a:ext cx="0" cy="0"/>
          <a:chOff x="0" y="0"/>
          <a:chExt cx="0" cy="0"/>
        </a:xfrm>
      </p:grpSpPr>
      <p:sp>
        <p:nvSpPr>
          <p:cNvPr id="321" name="Google Shape;321;p81"/>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bg>
      <p:bgPr>
        <a:blipFill>
          <a:blip r:embed="rId2">
            <a:alphaModFix/>
          </a:blip>
          <a:stretch>
            <a:fillRect/>
          </a:stretch>
        </a:blipFill>
        <a:effectLst/>
      </p:bgPr>
    </p:bg>
    <p:spTree>
      <p:nvGrpSpPr>
        <p:cNvPr id="1" name="Shape 322"/>
        <p:cNvGrpSpPr/>
        <p:nvPr/>
      </p:nvGrpSpPr>
      <p:grpSpPr>
        <a:xfrm>
          <a:off x="0" y="0"/>
          <a:ext cx="0" cy="0"/>
          <a:chOff x="0" y="0"/>
          <a:chExt cx="0" cy="0"/>
        </a:xfrm>
      </p:grpSpPr>
      <p:sp>
        <p:nvSpPr>
          <p:cNvPr id="323" name="Google Shape;323;p82"/>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24" name="Google Shape;324;p82"/>
          <p:cNvSpPr txBox="1">
            <a:spLocks noGrp="1"/>
          </p:cNvSpPr>
          <p:nvPr>
            <p:ph type="body" idx="1"/>
          </p:nvPr>
        </p:nvSpPr>
        <p:spPr>
          <a:xfrm>
            <a:off x="1067241"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325" name="Google Shape;325;p82"/>
          <p:cNvSpPr txBox="1">
            <a:spLocks noGrp="1"/>
          </p:cNvSpPr>
          <p:nvPr>
            <p:ph type="body" idx="2"/>
          </p:nvPr>
        </p:nvSpPr>
        <p:spPr>
          <a:xfrm>
            <a:off x="4673852"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326" name="Google Shape;326;p82"/>
          <p:cNvSpPr txBox="1">
            <a:spLocks noGrp="1"/>
          </p:cNvSpPr>
          <p:nvPr>
            <p:ph type="title" idx="3"/>
          </p:nvPr>
        </p:nvSpPr>
        <p:spPr>
          <a:xfrm>
            <a:off x="12134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327" name="Google Shape;327;p82"/>
          <p:cNvSpPr txBox="1">
            <a:spLocks noGrp="1"/>
          </p:cNvSpPr>
          <p:nvPr>
            <p:ph type="title" idx="4"/>
          </p:nvPr>
        </p:nvSpPr>
        <p:spPr>
          <a:xfrm>
            <a:off x="48200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 Four Columns">
  <p:cSld name="TITLE_1_1_2">
    <p:bg>
      <p:bgPr>
        <a:blipFill>
          <a:blip r:embed="rId2">
            <a:alphaModFix/>
          </a:blip>
          <a:stretch>
            <a:fillRect/>
          </a:stretch>
        </a:blipFill>
        <a:effectLst/>
      </p:bgPr>
    </p:bg>
    <p:spTree>
      <p:nvGrpSpPr>
        <p:cNvPr id="1" name="Shape 328"/>
        <p:cNvGrpSpPr/>
        <p:nvPr/>
      </p:nvGrpSpPr>
      <p:grpSpPr>
        <a:xfrm>
          <a:off x="0" y="0"/>
          <a:ext cx="0" cy="0"/>
          <a:chOff x="0" y="0"/>
          <a:chExt cx="0" cy="0"/>
        </a:xfrm>
      </p:grpSpPr>
      <p:sp>
        <p:nvSpPr>
          <p:cNvPr id="329" name="Google Shape;329;p83"/>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30" name="Google Shape;330;p83"/>
          <p:cNvSpPr txBox="1">
            <a:spLocks noGrp="1"/>
          </p:cNvSpPr>
          <p:nvPr>
            <p:ph type="title" idx="2"/>
          </p:nvPr>
        </p:nvSpPr>
        <p:spPr>
          <a:xfrm>
            <a:off x="89838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331" name="Google Shape;331;p83"/>
          <p:cNvSpPr txBox="1">
            <a:spLocks noGrp="1"/>
          </p:cNvSpPr>
          <p:nvPr>
            <p:ph type="subTitle" idx="1"/>
          </p:nvPr>
        </p:nvSpPr>
        <p:spPr>
          <a:xfrm>
            <a:off x="89838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332" name="Google Shape;332;p83"/>
          <p:cNvSpPr txBox="1">
            <a:spLocks noGrp="1"/>
          </p:cNvSpPr>
          <p:nvPr>
            <p:ph type="title" idx="3"/>
          </p:nvPr>
        </p:nvSpPr>
        <p:spPr>
          <a:xfrm>
            <a:off x="279026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333" name="Google Shape;333;p83"/>
          <p:cNvSpPr txBox="1">
            <a:spLocks noGrp="1"/>
          </p:cNvSpPr>
          <p:nvPr>
            <p:ph type="subTitle" idx="4"/>
          </p:nvPr>
        </p:nvSpPr>
        <p:spPr>
          <a:xfrm>
            <a:off x="279026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334" name="Google Shape;334;p83"/>
          <p:cNvSpPr txBox="1">
            <a:spLocks noGrp="1"/>
          </p:cNvSpPr>
          <p:nvPr>
            <p:ph type="title" idx="5"/>
          </p:nvPr>
        </p:nvSpPr>
        <p:spPr>
          <a:xfrm>
            <a:off x="468213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335" name="Google Shape;335;p83"/>
          <p:cNvSpPr txBox="1">
            <a:spLocks noGrp="1"/>
          </p:cNvSpPr>
          <p:nvPr>
            <p:ph type="subTitle" idx="6"/>
          </p:nvPr>
        </p:nvSpPr>
        <p:spPr>
          <a:xfrm>
            <a:off x="468213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336" name="Google Shape;336;p83"/>
          <p:cNvSpPr txBox="1">
            <a:spLocks noGrp="1"/>
          </p:cNvSpPr>
          <p:nvPr>
            <p:ph type="title" idx="7"/>
          </p:nvPr>
        </p:nvSpPr>
        <p:spPr>
          <a:xfrm>
            <a:off x="657401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337" name="Google Shape;337;p83"/>
          <p:cNvSpPr txBox="1">
            <a:spLocks noGrp="1"/>
          </p:cNvSpPr>
          <p:nvPr>
            <p:ph type="subTitle" idx="8"/>
          </p:nvPr>
        </p:nvSpPr>
        <p:spPr>
          <a:xfrm>
            <a:off x="657401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hree Numbers">
  <p:cSld name="CAPTION_ONLY_1_1_1_1">
    <p:bg>
      <p:bgPr>
        <a:blipFill>
          <a:blip r:embed="rId2">
            <a:alphaModFix/>
          </a:blip>
          <a:stretch>
            <a:fillRect/>
          </a:stretch>
        </a:blipFill>
        <a:effectLst/>
      </p:bgPr>
    </p:bg>
    <p:spTree>
      <p:nvGrpSpPr>
        <p:cNvPr id="1" name="Shape 338"/>
        <p:cNvGrpSpPr/>
        <p:nvPr/>
      </p:nvGrpSpPr>
      <p:grpSpPr>
        <a:xfrm>
          <a:off x="0" y="0"/>
          <a:ext cx="0" cy="0"/>
          <a:chOff x="0" y="0"/>
          <a:chExt cx="0" cy="0"/>
        </a:xfrm>
      </p:grpSpPr>
      <p:sp>
        <p:nvSpPr>
          <p:cNvPr id="339" name="Google Shape;339;p84"/>
          <p:cNvSpPr txBox="1">
            <a:spLocks noGrp="1"/>
          </p:cNvSpPr>
          <p:nvPr>
            <p:ph type="title" hasCustomPrompt="1"/>
          </p:nvPr>
        </p:nvSpPr>
        <p:spPr>
          <a:xfrm>
            <a:off x="4996800" y="6618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40" name="Google Shape;340;p84"/>
          <p:cNvSpPr txBox="1">
            <a:spLocks noGrp="1"/>
          </p:cNvSpPr>
          <p:nvPr>
            <p:ph type="subTitle" idx="1"/>
          </p:nvPr>
        </p:nvSpPr>
        <p:spPr>
          <a:xfrm>
            <a:off x="4911000" y="12658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341" name="Google Shape;341;p84"/>
          <p:cNvSpPr txBox="1">
            <a:spLocks noGrp="1"/>
          </p:cNvSpPr>
          <p:nvPr>
            <p:ph type="title" idx="2" hasCustomPrompt="1"/>
          </p:nvPr>
        </p:nvSpPr>
        <p:spPr>
          <a:xfrm>
            <a:off x="4996800" y="209919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42" name="Google Shape;342;p84"/>
          <p:cNvSpPr txBox="1">
            <a:spLocks noGrp="1"/>
          </p:cNvSpPr>
          <p:nvPr>
            <p:ph type="subTitle" idx="3"/>
          </p:nvPr>
        </p:nvSpPr>
        <p:spPr>
          <a:xfrm>
            <a:off x="4911000" y="270320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343" name="Google Shape;343;p84"/>
          <p:cNvSpPr txBox="1">
            <a:spLocks noGrp="1"/>
          </p:cNvSpPr>
          <p:nvPr>
            <p:ph type="title" idx="4" hasCustomPrompt="1"/>
          </p:nvPr>
        </p:nvSpPr>
        <p:spPr>
          <a:xfrm>
            <a:off x="4996800" y="35365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44" name="Google Shape;344;p84"/>
          <p:cNvSpPr txBox="1">
            <a:spLocks noGrp="1"/>
          </p:cNvSpPr>
          <p:nvPr>
            <p:ph type="subTitle" idx="5"/>
          </p:nvPr>
        </p:nvSpPr>
        <p:spPr>
          <a:xfrm>
            <a:off x="4911000" y="41405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1_1">
    <p:bg>
      <p:bgPr>
        <a:blipFill>
          <a:blip r:embed="rId2">
            <a:alphaModFix/>
          </a:blip>
          <a:stretch>
            <a:fillRect/>
          </a:stretch>
        </a:blipFill>
        <a:effectLst/>
      </p:bgPr>
    </p:bg>
    <p:spTree>
      <p:nvGrpSpPr>
        <p:cNvPr id="1" name="Shape 345"/>
        <p:cNvGrpSpPr/>
        <p:nvPr/>
      </p:nvGrpSpPr>
      <p:grpSpPr>
        <a:xfrm>
          <a:off x="0" y="0"/>
          <a:ext cx="0" cy="0"/>
          <a:chOff x="0" y="0"/>
          <a:chExt cx="0" cy="0"/>
        </a:xfrm>
      </p:grpSpPr>
      <p:sp>
        <p:nvSpPr>
          <p:cNvPr id="346" name="Google Shape;346;p85"/>
          <p:cNvSpPr txBox="1">
            <a:spLocks noGrp="1"/>
          </p:cNvSpPr>
          <p:nvPr>
            <p:ph type="title"/>
          </p:nvPr>
        </p:nvSpPr>
        <p:spPr>
          <a:xfrm>
            <a:off x="353849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347" name="Google Shape;347;p85"/>
          <p:cNvSpPr txBox="1">
            <a:spLocks noGrp="1"/>
          </p:cNvSpPr>
          <p:nvPr>
            <p:ph type="subTitle" idx="1"/>
          </p:nvPr>
        </p:nvSpPr>
        <p:spPr>
          <a:xfrm>
            <a:off x="3538498"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348" name="Google Shape;348;p85"/>
          <p:cNvSpPr txBox="1">
            <a:spLocks noGrp="1"/>
          </p:cNvSpPr>
          <p:nvPr>
            <p:ph type="title" idx="2"/>
          </p:nvPr>
        </p:nvSpPr>
        <p:spPr>
          <a:xfrm>
            <a:off x="6028553"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349" name="Google Shape;349;p85"/>
          <p:cNvSpPr txBox="1">
            <a:spLocks noGrp="1"/>
          </p:cNvSpPr>
          <p:nvPr>
            <p:ph type="subTitle" idx="3"/>
          </p:nvPr>
        </p:nvSpPr>
        <p:spPr>
          <a:xfrm>
            <a:off x="6028552"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350" name="Google Shape;350;p85"/>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51" name="Google Shape;351;p85"/>
          <p:cNvSpPr txBox="1">
            <a:spLocks noGrp="1"/>
          </p:cNvSpPr>
          <p:nvPr>
            <p:ph type="title" idx="5"/>
          </p:nvPr>
        </p:nvSpPr>
        <p:spPr>
          <a:xfrm>
            <a:off x="104844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352" name="Google Shape;352;p85"/>
          <p:cNvSpPr txBox="1">
            <a:spLocks noGrp="1"/>
          </p:cNvSpPr>
          <p:nvPr>
            <p:ph type="subTitle" idx="6"/>
          </p:nvPr>
        </p:nvSpPr>
        <p:spPr>
          <a:xfrm>
            <a:off x="1048450"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353" name="Google Shape;353;p85"/>
          <p:cNvSpPr txBox="1">
            <a:spLocks noGrp="1"/>
          </p:cNvSpPr>
          <p:nvPr>
            <p:ph type="title" idx="7"/>
          </p:nvPr>
        </p:nvSpPr>
        <p:spPr>
          <a:xfrm>
            <a:off x="353849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354" name="Google Shape;354;p85"/>
          <p:cNvSpPr txBox="1">
            <a:spLocks noGrp="1"/>
          </p:cNvSpPr>
          <p:nvPr>
            <p:ph type="subTitle" idx="8"/>
          </p:nvPr>
        </p:nvSpPr>
        <p:spPr>
          <a:xfrm>
            <a:off x="3538498"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355" name="Google Shape;355;p85"/>
          <p:cNvSpPr txBox="1">
            <a:spLocks noGrp="1"/>
          </p:cNvSpPr>
          <p:nvPr>
            <p:ph type="title" idx="9"/>
          </p:nvPr>
        </p:nvSpPr>
        <p:spPr>
          <a:xfrm>
            <a:off x="6028553"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356" name="Google Shape;356;p85"/>
          <p:cNvSpPr txBox="1">
            <a:spLocks noGrp="1"/>
          </p:cNvSpPr>
          <p:nvPr>
            <p:ph type="subTitle" idx="13"/>
          </p:nvPr>
        </p:nvSpPr>
        <p:spPr>
          <a:xfrm>
            <a:off x="6028552"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357" name="Google Shape;357;p85"/>
          <p:cNvSpPr txBox="1">
            <a:spLocks noGrp="1"/>
          </p:cNvSpPr>
          <p:nvPr>
            <p:ph type="title" idx="14"/>
          </p:nvPr>
        </p:nvSpPr>
        <p:spPr>
          <a:xfrm>
            <a:off x="104844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358" name="Google Shape;358;p85"/>
          <p:cNvSpPr txBox="1">
            <a:spLocks noGrp="1"/>
          </p:cNvSpPr>
          <p:nvPr>
            <p:ph type="subTitle" idx="15"/>
          </p:nvPr>
        </p:nvSpPr>
        <p:spPr>
          <a:xfrm>
            <a:off x="1048450"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 Four Columns 1">
  <p:cSld name="TITLE_1_1_2_1">
    <p:bg>
      <p:bgPr>
        <a:blipFill>
          <a:blip r:embed="rId2">
            <a:alphaModFix/>
          </a:blip>
          <a:stretch>
            <a:fillRect/>
          </a:stretch>
        </a:blipFill>
        <a:effectLst/>
      </p:bgPr>
    </p:bg>
    <p:spTree>
      <p:nvGrpSpPr>
        <p:cNvPr id="1" name="Shape 359"/>
        <p:cNvGrpSpPr/>
        <p:nvPr/>
      </p:nvGrpSpPr>
      <p:grpSpPr>
        <a:xfrm>
          <a:off x="0" y="0"/>
          <a:ext cx="0" cy="0"/>
          <a:chOff x="0" y="0"/>
          <a:chExt cx="0" cy="0"/>
        </a:xfrm>
      </p:grpSpPr>
      <p:sp>
        <p:nvSpPr>
          <p:cNvPr id="360" name="Google Shape;360;p86"/>
          <p:cNvSpPr txBox="1">
            <a:spLocks noGrp="1"/>
          </p:cNvSpPr>
          <p:nvPr>
            <p:ph type="title"/>
          </p:nvPr>
        </p:nvSpPr>
        <p:spPr>
          <a:xfrm>
            <a:off x="938500" y="445025"/>
            <a:ext cx="50436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61" name="Google Shape;361;p86"/>
          <p:cNvSpPr txBox="1">
            <a:spLocks noGrp="1"/>
          </p:cNvSpPr>
          <p:nvPr>
            <p:ph type="title" idx="2"/>
          </p:nvPr>
        </p:nvSpPr>
        <p:spPr>
          <a:xfrm>
            <a:off x="1338238" y="2359825"/>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362" name="Google Shape;362;p86"/>
          <p:cNvSpPr txBox="1">
            <a:spLocks noGrp="1"/>
          </p:cNvSpPr>
          <p:nvPr>
            <p:ph type="subTitle" idx="1"/>
          </p:nvPr>
        </p:nvSpPr>
        <p:spPr>
          <a:xfrm>
            <a:off x="1338238" y="1713051"/>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3" name="Google Shape;363;p86"/>
          <p:cNvSpPr txBox="1">
            <a:spLocks noGrp="1"/>
          </p:cNvSpPr>
          <p:nvPr>
            <p:ph type="title" idx="3"/>
          </p:nvPr>
        </p:nvSpPr>
        <p:spPr>
          <a:xfrm>
            <a:off x="1338238" y="3988950"/>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364" name="Google Shape;364;p86"/>
          <p:cNvSpPr txBox="1">
            <a:spLocks noGrp="1"/>
          </p:cNvSpPr>
          <p:nvPr>
            <p:ph type="subTitle" idx="4"/>
          </p:nvPr>
        </p:nvSpPr>
        <p:spPr>
          <a:xfrm>
            <a:off x="1338238" y="3342176"/>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5" name="Google Shape;365;p86"/>
          <p:cNvSpPr txBox="1">
            <a:spLocks noGrp="1"/>
          </p:cNvSpPr>
          <p:nvPr>
            <p:ph type="title" idx="5"/>
          </p:nvPr>
        </p:nvSpPr>
        <p:spPr>
          <a:xfrm>
            <a:off x="5078163" y="2359825"/>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366" name="Google Shape;366;p86"/>
          <p:cNvSpPr txBox="1">
            <a:spLocks noGrp="1"/>
          </p:cNvSpPr>
          <p:nvPr>
            <p:ph type="subTitle" idx="6"/>
          </p:nvPr>
        </p:nvSpPr>
        <p:spPr>
          <a:xfrm>
            <a:off x="5078163" y="1713051"/>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7" name="Google Shape;367;p86"/>
          <p:cNvSpPr txBox="1">
            <a:spLocks noGrp="1"/>
          </p:cNvSpPr>
          <p:nvPr>
            <p:ph type="title" idx="7"/>
          </p:nvPr>
        </p:nvSpPr>
        <p:spPr>
          <a:xfrm>
            <a:off x="5078163" y="3988950"/>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368" name="Google Shape;368;p86"/>
          <p:cNvSpPr txBox="1">
            <a:spLocks noGrp="1"/>
          </p:cNvSpPr>
          <p:nvPr>
            <p:ph type="subTitle" idx="8"/>
          </p:nvPr>
        </p:nvSpPr>
        <p:spPr>
          <a:xfrm>
            <a:off x="5078163" y="3342176"/>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 Text">
  <p:cSld name="SECTION_TITLE_AND_DESCRIPTION_1_2">
    <p:bg>
      <p:bgPr>
        <a:blipFill>
          <a:blip r:embed="rId2">
            <a:alphaModFix/>
          </a:blip>
          <a:stretch>
            <a:fillRect/>
          </a:stretch>
        </a:blipFill>
        <a:effectLst/>
      </p:bgPr>
    </p:bg>
    <p:spTree>
      <p:nvGrpSpPr>
        <p:cNvPr id="1" name="Shape 369"/>
        <p:cNvGrpSpPr/>
        <p:nvPr/>
      </p:nvGrpSpPr>
      <p:grpSpPr>
        <a:xfrm>
          <a:off x="0" y="0"/>
          <a:ext cx="0" cy="0"/>
          <a:chOff x="0" y="0"/>
          <a:chExt cx="0" cy="0"/>
        </a:xfrm>
      </p:grpSpPr>
      <p:sp>
        <p:nvSpPr>
          <p:cNvPr id="370" name="Google Shape;370;p87"/>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371" name="Google Shape;371;p87"/>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 Text 1">
  <p:cSld name="TITLE_ONLY_1">
    <p:bg>
      <p:bgPr>
        <a:blipFill>
          <a:blip r:embed="rId2">
            <a:alphaModFix/>
          </a:blip>
          <a:stretch>
            <a:fillRect/>
          </a:stretch>
        </a:blipFill>
        <a:effectLst/>
      </p:bgPr>
    </p:bg>
    <p:spTree>
      <p:nvGrpSpPr>
        <p:cNvPr id="1" name="Shape 372"/>
        <p:cNvGrpSpPr/>
        <p:nvPr/>
      </p:nvGrpSpPr>
      <p:grpSpPr>
        <a:xfrm>
          <a:off x="0" y="0"/>
          <a:ext cx="0" cy="0"/>
          <a:chOff x="0" y="0"/>
          <a:chExt cx="0" cy="0"/>
        </a:xfrm>
      </p:grpSpPr>
      <p:sp>
        <p:nvSpPr>
          <p:cNvPr id="373" name="Google Shape;373;p88"/>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74" name="Google Shape;374;p88"/>
          <p:cNvSpPr txBox="1">
            <a:spLocks noGrp="1"/>
          </p:cNvSpPr>
          <p:nvPr>
            <p:ph type="subTitle" idx="1"/>
          </p:nvPr>
        </p:nvSpPr>
        <p:spPr>
          <a:xfrm>
            <a:off x="93850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 + Text 2">
  <p:cSld name="CAPTION_ONLY_2">
    <p:bg>
      <p:bgPr>
        <a:blipFill>
          <a:blip r:embed="rId2">
            <a:alphaModFix/>
          </a:blip>
          <a:stretch>
            <a:fillRect/>
          </a:stretch>
        </a:blipFill>
        <a:effectLst/>
      </p:bgPr>
    </p:bg>
    <p:spTree>
      <p:nvGrpSpPr>
        <p:cNvPr id="1" name="Shape 375"/>
        <p:cNvGrpSpPr/>
        <p:nvPr/>
      </p:nvGrpSpPr>
      <p:grpSpPr>
        <a:xfrm>
          <a:off x="0" y="0"/>
          <a:ext cx="0" cy="0"/>
          <a:chOff x="0" y="0"/>
          <a:chExt cx="0" cy="0"/>
        </a:xfrm>
      </p:grpSpPr>
      <p:sp>
        <p:nvSpPr>
          <p:cNvPr id="376" name="Google Shape;376;p8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77" name="Google Shape;377;p89"/>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One Column">
  <p:cSld name="SECTION_HEADER_2">
    <p:bg>
      <p:bgPr>
        <a:blipFill>
          <a:blip r:embed="rId2">
            <a:alphaModFix/>
          </a:blip>
          <a:stretch>
            <a:fillRect/>
          </a:stretch>
        </a:blipFill>
        <a:effectLst/>
      </p:bgPr>
    </p:bg>
    <p:spTree>
      <p:nvGrpSpPr>
        <p:cNvPr id="1" name="Shape 378"/>
        <p:cNvGrpSpPr/>
        <p:nvPr/>
      </p:nvGrpSpPr>
      <p:grpSpPr>
        <a:xfrm>
          <a:off x="0" y="0"/>
          <a:ext cx="0" cy="0"/>
          <a:chOff x="0" y="0"/>
          <a:chExt cx="0" cy="0"/>
        </a:xfrm>
      </p:grpSpPr>
      <p:sp>
        <p:nvSpPr>
          <p:cNvPr id="379" name="Google Shape;379;p90"/>
          <p:cNvSpPr txBox="1">
            <a:spLocks noGrp="1"/>
          </p:cNvSpPr>
          <p:nvPr>
            <p:ph type="title"/>
          </p:nvPr>
        </p:nvSpPr>
        <p:spPr>
          <a:xfrm>
            <a:off x="2062800" y="2442050"/>
            <a:ext cx="5018400" cy="598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380" name="Google Shape;380;p90"/>
          <p:cNvSpPr txBox="1">
            <a:spLocks noGrp="1"/>
          </p:cNvSpPr>
          <p:nvPr>
            <p:ph type="subTitle" idx="1"/>
          </p:nvPr>
        </p:nvSpPr>
        <p:spPr>
          <a:xfrm>
            <a:off x="2896500" y="3391325"/>
            <a:ext cx="3351000" cy="11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alphaModFix/>
          </a:blip>
          <a:stretch>
            <a:fillRect/>
          </a:stretch>
        </a:blipFill>
        <a:effectLst/>
      </p:bgPr>
    </p:bg>
    <p:spTree>
      <p:nvGrpSpPr>
        <p:cNvPr id="1" name="Shape 381"/>
        <p:cNvGrpSpPr/>
        <p:nvPr/>
      </p:nvGrpSpPr>
      <p:grpSpPr>
        <a:xfrm>
          <a:off x="0" y="0"/>
          <a:ext cx="0" cy="0"/>
          <a:chOff x="0" y="0"/>
          <a:chExt cx="0" cy="0"/>
        </a:xfrm>
      </p:grpSpPr>
      <p:sp>
        <p:nvSpPr>
          <p:cNvPr id="382" name="Google Shape;382;p91"/>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383" name="Google Shape;383;p91"/>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384" name="Google Shape;384;p91"/>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marL="0" lvl="0" indent="0" algn="l" rtl="0">
              <a:spcBef>
                <a:spcPts val="300"/>
              </a:spcBef>
              <a:spcAft>
                <a:spcPts val="0"/>
              </a:spcAft>
              <a:buNone/>
            </a:pP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 Bullet points 1">
  <p:cSld name="SECTION_TITLE_AND_DESCRIPTION_1_1_2">
    <p:bg>
      <p:bgPr>
        <a:blipFill>
          <a:blip r:embed="rId2">
            <a:alphaModFix/>
          </a:blip>
          <a:stretch>
            <a:fillRect/>
          </a:stretch>
        </a:blipFill>
        <a:effectLst/>
      </p:bgPr>
    </p:bg>
    <p:spTree>
      <p:nvGrpSpPr>
        <p:cNvPr id="1" name="Shape 385"/>
        <p:cNvGrpSpPr/>
        <p:nvPr/>
      </p:nvGrpSpPr>
      <p:grpSpPr>
        <a:xfrm>
          <a:off x="0" y="0"/>
          <a:ext cx="0" cy="0"/>
          <a:chOff x="0" y="0"/>
          <a:chExt cx="0" cy="0"/>
        </a:xfrm>
      </p:grpSpPr>
      <p:sp>
        <p:nvSpPr>
          <p:cNvPr id="386" name="Google Shape;386;p92"/>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87" name="Google Shape;387;p92"/>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itle + list">
  <p:cSld name="TITLE_AND_TWO_COLUMNS_1">
    <p:bg>
      <p:bgPr>
        <a:blipFill>
          <a:blip r:embed="rId2">
            <a:alphaModFix/>
          </a:blip>
          <a:stretch>
            <a:fillRect/>
          </a:stretch>
        </a:blipFill>
        <a:effectLst/>
      </p:bgPr>
    </p:bg>
    <p:spTree>
      <p:nvGrpSpPr>
        <p:cNvPr id="1" name="Shape 388"/>
        <p:cNvGrpSpPr/>
        <p:nvPr/>
      </p:nvGrpSpPr>
      <p:grpSpPr>
        <a:xfrm>
          <a:off x="0" y="0"/>
          <a:ext cx="0" cy="0"/>
          <a:chOff x="0" y="0"/>
          <a:chExt cx="0" cy="0"/>
        </a:xfrm>
      </p:grpSpPr>
      <p:sp>
        <p:nvSpPr>
          <p:cNvPr id="389" name="Google Shape;389;p93"/>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90" name="Google Shape;390;p93"/>
          <p:cNvSpPr txBox="1">
            <a:spLocks noGrp="1"/>
          </p:cNvSpPr>
          <p:nvPr>
            <p:ph type="body" idx="1"/>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34" Type="http://schemas.openxmlformats.org/officeDocument/2006/relationships/slideLayout" Target="../slideLayouts/slideLayout91.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slideLayout" Target="../slideLayouts/slideLayout86.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242"/>
        <p:cNvGrpSpPr/>
        <p:nvPr/>
      </p:nvGrpSpPr>
      <p:grpSpPr>
        <a:xfrm>
          <a:off x="0" y="0"/>
          <a:ext cx="0" cy="0"/>
          <a:chOff x="0" y="0"/>
          <a:chExt cx="0" cy="0"/>
        </a:xfrm>
      </p:grpSpPr>
      <p:sp>
        <p:nvSpPr>
          <p:cNvPr id="243" name="Google Shape;243;p5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244" name="Google Shape;244;p5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rtl="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rtl="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 id="2147483728" r:id="rId24"/>
    <p:sldLayoutId id="2147483729" r:id="rId25"/>
    <p:sldLayoutId id="2147483730" r:id="rId26"/>
    <p:sldLayoutId id="2147483731" r:id="rId27"/>
    <p:sldLayoutId id="2147483732" r:id="rId28"/>
    <p:sldLayoutId id="2147483733" r:id="rId29"/>
    <p:sldLayoutId id="2147483734" r:id="rId30"/>
    <p:sldLayoutId id="2147483735" r:id="rId31"/>
    <p:sldLayoutId id="2147483736" r:id="rId32"/>
    <p:sldLayoutId id="2147483737" r:id="rId33"/>
    <p:sldLayoutId id="2147483738"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8.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7.xml"/><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50.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0.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hyperlink" Target="https://doi.org/10.1007/s00439-021-02402-z" TargetMode="External"/><Relationship Id="rId2" Type="http://schemas.openxmlformats.org/officeDocument/2006/relationships/notesSlide" Target="../notesSlides/notesSlide23.xml"/><Relationship Id="rId1" Type="http://schemas.openxmlformats.org/officeDocument/2006/relationships/slideLayout" Target="../slideLayouts/slideLayout21.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52.xml"/><Relationship Id="rId4" Type="http://schemas.openxmlformats.org/officeDocument/2006/relationships/hyperlink" Target="https://doi.org/10.3390/buildings12040455"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52.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3" Type="http://schemas.openxmlformats.org/officeDocument/2006/relationships/hyperlink" Target="https://www.pokemonimagerecognition.com" TargetMode="External"/><Relationship Id="rId2" Type="http://schemas.openxmlformats.org/officeDocument/2006/relationships/notesSlide" Target="../notesSlides/notesSlide31.xml"/><Relationship Id="rId1" Type="http://schemas.openxmlformats.org/officeDocument/2006/relationships/slideLayout" Target="../slideLayouts/slideLayout27.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94"/>
          <p:cNvSpPr txBox="1">
            <a:spLocks noGrp="1"/>
          </p:cNvSpPr>
          <p:nvPr>
            <p:ph type="ctrTitle"/>
          </p:nvPr>
        </p:nvSpPr>
        <p:spPr>
          <a:xfrm>
            <a:off x="2175900" y="19501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a:t>Pokémon Image Recognition</a:t>
            </a:r>
            <a:endParaRPr/>
          </a:p>
        </p:txBody>
      </p:sp>
      <p:sp>
        <p:nvSpPr>
          <p:cNvPr id="396" name="Google Shape;396;p94"/>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Group 3: Eric Nieters, Ritwik Raj Saxena, and Ibrahim Mamudu</a:t>
            </a:r>
            <a:endParaRPr/>
          </a:p>
        </p:txBody>
      </p:sp>
      <p:sp>
        <p:nvSpPr>
          <p:cNvPr id="397" name="Google Shape;397;p94"/>
          <p:cNvSpPr txBox="1">
            <a:spLocks noGrp="1"/>
          </p:cNvSpPr>
          <p:nvPr>
            <p:ph type="ctrTitle"/>
          </p:nvPr>
        </p:nvSpPr>
        <p:spPr>
          <a:xfrm>
            <a:off x="2021100" y="3041550"/>
            <a:ext cx="51018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200" b="0">
                <a:latin typeface="Montserrat ExtraLight"/>
                <a:ea typeface="Montserrat ExtraLight"/>
                <a:cs typeface="Montserrat ExtraLight"/>
                <a:sym typeface="Montserrat ExtraLight"/>
              </a:rPr>
              <a:t>CS 5232 - Machine Learning and Data Mining</a:t>
            </a:r>
            <a:endParaRPr sz="2200" b="0">
              <a:latin typeface="Montserrat ExtraLight"/>
              <a:ea typeface="Montserrat ExtraLight"/>
              <a:cs typeface="Montserrat ExtraLight"/>
              <a:sym typeface="Montserrat ExtraLight"/>
            </a:endParaRPr>
          </a:p>
        </p:txBody>
      </p:sp>
      <p:cxnSp>
        <p:nvCxnSpPr>
          <p:cNvPr id="398" name="Google Shape;398;p94"/>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103"/>
          <p:cNvSpPr txBox="1">
            <a:spLocks noGrp="1"/>
          </p:cNvSpPr>
          <p:nvPr>
            <p:ph type="ctrTitle"/>
          </p:nvPr>
        </p:nvSpPr>
        <p:spPr>
          <a:xfrm>
            <a:off x="525125" y="228900"/>
            <a:ext cx="8159700" cy="5925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3000">
                <a:latin typeface="Comfortaa"/>
                <a:ea typeface="Comfortaa"/>
                <a:cs typeface="Comfortaa"/>
                <a:sym typeface="Comfortaa"/>
              </a:rPr>
              <a:t>The algorithms we used </a:t>
            </a:r>
            <a:endParaRPr sz="3000">
              <a:latin typeface="Comfortaa"/>
              <a:ea typeface="Comfortaa"/>
              <a:cs typeface="Comfortaa"/>
              <a:sym typeface="Comfortaa"/>
            </a:endParaRPr>
          </a:p>
        </p:txBody>
      </p:sp>
      <p:pic>
        <p:nvPicPr>
          <p:cNvPr id="470" name="Google Shape;470;p103"/>
          <p:cNvPicPr preferRelativeResize="0"/>
          <p:nvPr/>
        </p:nvPicPr>
        <p:blipFill>
          <a:blip r:embed="rId3">
            <a:alphaModFix/>
          </a:blip>
          <a:stretch>
            <a:fillRect/>
          </a:stretch>
        </p:blipFill>
        <p:spPr>
          <a:xfrm>
            <a:off x="2477499" y="929100"/>
            <a:ext cx="4220050" cy="3757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104"/>
          <p:cNvSpPr txBox="1">
            <a:spLocks noGrp="1"/>
          </p:cNvSpPr>
          <p:nvPr>
            <p:ph type="ctrTitle"/>
          </p:nvPr>
        </p:nvSpPr>
        <p:spPr>
          <a:xfrm>
            <a:off x="525125" y="323150"/>
            <a:ext cx="8159700" cy="6168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4000">
                <a:latin typeface="Comfortaa"/>
                <a:ea typeface="Comfortaa"/>
                <a:cs typeface="Comfortaa"/>
                <a:sym typeface="Comfortaa"/>
              </a:rPr>
              <a:t>An overview of Neural Networks </a:t>
            </a:r>
            <a:endParaRPr sz="4000">
              <a:latin typeface="Comfortaa"/>
              <a:ea typeface="Comfortaa"/>
              <a:cs typeface="Comfortaa"/>
              <a:sym typeface="Comfortaa"/>
            </a:endParaRPr>
          </a:p>
        </p:txBody>
      </p:sp>
      <p:pic>
        <p:nvPicPr>
          <p:cNvPr id="476" name="Google Shape;476;p104"/>
          <p:cNvPicPr preferRelativeResize="0"/>
          <p:nvPr/>
        </p:nvPicPr>
        <p:blipFill>
          <a:blip r:embed="rId3">
            <a:alphaModFix/>
          </a:blip>
          <a:stretch>
            <a:fillRect/>
          </a:stretch>
        </p:blipFill>
        <p:spPr>
          <a:xfrm>
            <a:off x="152400" y="1057425"/>
            <a:ext cx="8839199" cy="3845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105"/>
          <p:cNvSpPr txBox="1">
            <a:spLocks noGrp="1"/>
          </p:cNvSpPr>
          <p:nvPr>
            <p:ph type="title" idx="4"/>
          </p:nvPr>
        </p:nvSpPr>
        <p:spPr>
          <a:xfrm>
            <a:off x="372375" y="189000"/>
            <a:ext cx="7381500" cy="9414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sz="3200" b="1">
                <a:solidFill>
                  <a:schemeClr val="lt1"/>
                </a:solidFill>
                <a:latin typeface="Comfortaa"/>
                <a:ea typeface="Comfortaa"/>
                <a:cs typeface="Comfortaa"/>
                <a:sym typeface="Comfortaa"/>
              </a:rPr>
              <a:t>Convolutional Neural Networks (CNN)</a:t>
            </a:r>
            <a:endParaRPr sz="3200" b="1">
              <a:solidFill>
                <a:schemeClr val="lt1"/>
              </a:solidFill>
              <a:latin typeface="Comfortaa"/>
              <a:ea typeface="Comfortaa"/>
              <a:cs typeface="Comfortaa"/>
              <a:sym typeface="Comfortaa"/>
            </a:endParaRPr>
          </a:p>
        </p:txBody>
      </p:sp>
      <p:sp>
        <p:nvSpPr>
          <p:cNvPr id="482" name="Google Shape;482;p105"/>
          <p:cNvSpPr txBox="1">
            <a:spLocks noGrp="1"/>
          </p:cNvSpPr>
          <p:nvPr>
            <p:ph type="body" idx="4294967295"/>
          </p:nvPr>
        </p:nvSpPr>
        <p:spPr>
          <a:xfrm>
            <a:off x="581650" y="1130400"/>
            <a:ext cx="7707900" cy="34779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chemeClr val="lt1"/>
              </a:buClr>
              <a:buSzPts val="1500"/>
              <a:buFont typeface="Comfortaa"/>
              <a:buAutoNum type="arabicPeriod"/>
            </a:pPr>
            <a:r>
              <a:rPr lang="en" sz="1500" b="1">
                <a:solidFill>
                  <a:schemeClr val="lt1"/>
                </a:solidFill>
                <a:latin typeface="Comfortaa"/>
                <a:ea typeface="Comfortaa"/>
                <a:cs typeface="Comfortaa"/>
                <a:sym typeface="Comfortaa"/>
              </a:rPr>
              <a:t>Each layer performs convolutions on images </a:t>
            </a:r>
            <a:endParaRPr sz="1500" b="1">
              <a:solidFill>
                <a:schemeClr val="lt1"/>
              </a:solidFill>
              <a:latin typeface="Comfortaa"/>
              <a:ea typeface="Comfortaa"/>
              <a:cs typeface="Comfortaa"/>
              <a:sym typeface="Comfortaa"/>
            </a:endParaRPr>
          </a:p>
          <a:p>
            <a:pPr marL="457200" lvl="0" indent="-323850" algn="l" rtl="0">
              <a:spcBef>
                <a:spcPts val="0"/>
              </a:spcBef>
              <a:spcAft>
                <a:spcPts val="0"/>
              </a:spcAft>
              <a:buClr>
                <a:schemeClr val="lt1"/>
              </a:buClr>
              <a:buSzPts val="1500"/>
              <a:buFont typeface="Comfortaa"/>
              <a:buAutoNum type="arabicPeriod"/>
            </a:pPr>
            <a:r>
              <a:rPr lang="en" sz="1500" b="1">
                <a:solidFill>
                  <a:schemeClr val="lt1"/>
                </a:solidFill>
                <a:latin typeface="Comfortaa"/>
                <a:ea typeface="Comfortaa"/>
                <a:cs typeface="Comfortaa"/>
                <a:sym typeface="Comfortaa"/>
              </a:rPr>
              <a:t>Convolutions enable the architecture to extract features from each image exhaustively.</a:t>
            </a:r>
            <a:endParaRPr sz="1500" b="1">
              <a:solidFill>
                <a:schemeClr val="lt1"/>
              </a:solidFill>
              <a:latin typeface="Comfortaa"/>
              <a:ea typeface="Comfortaa"/>
              <a:cs typeface="Comfortaa"/>
              <a:sym typeface="Comfortaa"/>
            </a:endParaRPr>
          </a:p>
          <a:p>
            <a:pPr marL="457200" lvl="0" indent="-323850" algn="l" rtl="0">
              <a:spcBef>
                <a:spcPts val="0"/>
              </a:spcBef>
              <a:spcAft>
                <a:spcPts val="0"/>
              </a:spcAft>
              <a:buClr>
                <a:schemeClr val="lt1"/>
              </a:buClr>
              <a:buSzPts val="1500"/>
              <a:buFont typeface="Comfortaa"/>
              <a:buAutoNum type="arabicPeriod"/>
            </a:pPr>
            <a:r>
              <a:rPr lang="en" sz="1500" b="1">
                <a:solidFill>
                  <a:schemeClr val="lt1"/>
                </a:solidFill>
                <a:latin typeface="Comfortaa"/>
                <a:ea typeface="Comfortaa"/>
                <a:cs typeface="Comfortaa"/>
                <a:sym typeface="Comfortaa"/>
              </a:rPr>
              <a:t>CNNs are usually deep to very deep architectures, depending on the number of convolution operations involved. Usually higher the number of convolutions, better is the feature extraction, and better is the prediction power of the model</a:t>
            </a:r>
            <a:endParaRPr sz="1500" b="1">
              <a:solidFill>
                <a:schemeClr val="lt1"/>
              </a:solidFill>
              <a:latin typeface="Comfortaa"/>
              <a:ea typeface="Comfortaa"/>
              <a:cs typeface="Comfortaa"/>
              <a:sym typeface="Comfortaa"/>
            </a:endParaRPr>
          </a:p>
          <a:p>
            <a:pPr marL="457200" lvl="0" indent="-323850" algn="l" rtl="0">
              <a:spcBef>
                <a:spcPts val="0"/>
              </a:spcBef>
              <a:spcAft>
                <a:spcPts val="0"/>
              </a:spcAft>
              <a:buClr>
                <a:schemeClr val="lt1"/>
              </a:buClr>
              <a:buSzPts val="1500"/>
              <a:buFont typeface="Comfortaa"/>
              <a:buAutoNum type="arabicPeriod"/>
            </a:pPr>
            <a:r>
              <a:rPr lang="en" sz="1500" b="1">
                <a:solidFill>
                  <a:schemeClr val="lt1"/>
                </a:solidFill>
                <a:latin typeface="Comfortaa"/>
                <a:ea typeface="Comfortaa"/>
                <a:cs typeface="Comfortaa"/>
                <a:sym typeface="Comfortaa"/>
              </a:rPr>
              <a:t>They are usually used as the pretrained models as well as the new classifiers in a Transfer Learning setup for object or image classification.</a:t>
            </a:r>
            <a:endParaRPr sz="1500" b="1">
              <a:solidFill>
                <a:schemeClr val="lt1"/>
              </a:solidFill>
              <a:latin typeface="Comfortaa"/>
              <a:ea typeface="Comfortaa"/>
              <a:cs typeface="Comfortaa"/>
              <a:sym typeface="Comfortaa"/>
            </a:endParaRPr>
          </a:p>
          <a:p>
            <a:pPr marL="457200" lvl="0" indent="0" algn="l" rtl="0">
              <a:spcBef>
                <a:spcPts val="1200"/>
              </a:spcBef>
              <a:spcAft>
                <a:spcPts val="1200"/>
              </a:spcAft>
              <a:buNone/>
            </a:pPr>
            <a:endParaRPr sz="1500" b="1">
              <a:solidFill>
                <a:schemeClr val="lt1"/>
              </a:solidFill>
              <a:latin typeface="Comfortaa"/>
              <a:ea typeface="Comfortaa"/>
              <a:cs typeface="Comfortaa"/>
              <a:sym typeface="Comforta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106"/>
          <p:cNvSpPr txBox="1">
            <a:spLocks noGrp="1"/>
          </p:cNvSpPr>
          <p:nvPr>
            <p:ph type="title" idx="4"/>
          </p:nvPr>
        </p:nvSpPr>
        <p:spPr>
          <a:xfrm>
            <a:off x="372375" y="189000"/>
            <a:ext cx="4530600" cy="941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200" b="1">
                <a:solidFill>
                  <a:schemeClr val="lt1"/>
                </a:solidFill>
                <a:latin typeface="Comfortaa"/>
                <a:ea typeface="Comfortaa"/>
                <a:cs typeface="Comfortaa"/>
                <a:sym typeface="Comfortaa"/>
              </a:rPr>
              <a:t>Distinctive Features of Convolutional Neural Networks (CNN)</a:t>
            </a:r>
            <a:endParaRPr sz="3200" b="1">
              <a:solidFill>
                <a:schemeClr val="lt1"/>
              </a:solidFill>
              <a:latin typeface="Comfortaa"/>
              <a:ea typeface="Comfortaa"/>
              <a:cs typeface="Comfortaa"/>
              <a:sym typeface="Comfortaa"/>
            </a:endParaRPr>
          </a:p>
        </p:txBody>
      </p:sp>
      <p:pic>
        <p:nvPicPr>
          <p:cNvPr id="488" name="Google Shape;488;p106"/>
          <p:cNvPicPr preferRelativeResize="0"/>
          <p:nvPr/>
        </p:nvPicPr>
        <p:blipFill>
          <a:blip r:embed="rId3">
            <a:alphaModFix/>
          </a:blip>
          <a:stretch>
            <a:fillRect/>
          </a:stretch>
        </p:blipFill>
        <p:spPr>
          <a:xfrm>
            <a:off x="3829050" y="76200"/>
            <a:ext cx="5143501" cy="5143501"/>
          </a:xfrm>
          <a:prstGeom prst="rect">
            <a:avLst/>
          </a:prstGeom>
          <a:noFill/>
          <a:ln>
            <a:noFill/>
          </a:ln>
        </p:spPr>
      </p:pic>
      <p:pic>
        <p:nvPicPr>
          <p:cNvPr id="489" name="Google Shape;489;p106"/>
          <p:cNvPicPr preferRelativeResize="0"/>
          <p:nvPr/>
        </p:nvPicPr>
        <p:blipFill>
          <a:blip r:embed="rId4">
            <a:alphaModFix/>
          </a:blip>
          <a:stretch>
            <a:fillRect/>
          </a:stretch>
        </p:blipFill>
        <p:spPr>
          <a:xfrm>
            <a:off x="5053013" y="1385663"/>
            <a:ext cx="2695575" cy="2638425"/>
          </a:xfrm>
          <a:prstGeom prst="rect">
            <a:avLst/>
          </a:prstGeom>
          <a:noFill/>
          <a:ln>
            <a:noFill/>
          </a:ln>
        </p:spPr>
      </p:pic>
      <p:pic>
        <p:nvPicPr>
          <p:cNvPr id="490" name="Google Shape;490;p106"/>
          <p:cNvPicPr preferRelativeResize="0"/>
          <p:nvPr/>
        </p:nvPicPr>
        <p:blipFill>
          <a:blip r:embed="rId5">
            <a:alphaModFix/>
          </a:blip>
          <a:stretch>
            <a:fillRect/>
          </a:stretch>
        </p:blipFill>
        <p:spPr>
          <a:xfrm>
            <a:off x="4957775" y="1090400"/>
            <a:ext cx="2886075" cy="3228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107"/>
          <p:cNvSpPr txBox="1">
            <a:spLocks noGrp="1"/>
          </p:cNvSpPr>
          <p:nvPr>
            <p:ph type="subTitle" idx="1"/>
          </p:nvPr>
        </p:nvSpPr>
        <p:spPr>
          <a:xfrm>
            <a:off x="195900" y="336600"/>
            <a:ext cx="8752200" cy="44703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n" sz="2200">
                <a:latin typeface="Comfortaa"/>
                <a:ea typeface="Comfortaa"/>
                <a:cs typeface="Comfortaa"/>
                <a:sym typeface="Comfortaa"/>
              </a:rPr>
              <a:t>We used Convolutional Neural Networks for image classification because </a:t>
            </a:r>
            <a:endParaRPr sz="2200">
              <a:latin typeface="Comfortaa"/>
              <a:ea typeface="Comfortaa"/>
              <a:cs typeface="Comfortaa"/>
              <a:sym typeface="Comfortaa"/>
            </a:endParaRPr>
          </a:p>
          <a:p>
            <a:pPr marL="457200" lvl="0" indent="-368300" algn="just" rtl="0">
              <a:lnSpc>
                <a:spcPct val="115000"/>
              </a:lnSpc>
              <a:spcBef>
                <a:spcPts val="1200"/>
              </a:spcBef>
              <a:spcAft>
                <a:spcPts val="0"/>
              </a:spcAft>
              <a:buSzPts val="2200"/>
              <a:buFont typeface="Comfortaa"/>
              <a:buAutoNum type="arabicPeriod"/>
            </a:pPr>
            <a:r>
              <a:rPr lang="en" sz="2200">
                <a:latin typeface="Comfortaa"/>
                <a:ea typeface="Comfortaa"/>
                <a:cs typeface="Comfortaa"/>
                <a:sym typeface="Comfortaa"/>
              </a:rPr>
              <a:t>They were created specifically for image classification; they efficiently recognize patterns from the images, and tend to have the highest accuracy when it comes to image classification. </a:t>
            </a:r>
            <a:endParaRPr sz="2200">
              <a:latin typeface="Comfortaa"/>
              <a:ea typeface="Comfortaa"/>
              <a:cs typeface="Comfortaa"/>
              <a:sym typeface="Comfortaa"/>
            </a:endParaRPr>
          </a:p>
          <a:p>
            <a:pPr marL="457200" lvl="0" indent="-368300" algn="just" rtl="0">
              <a:lnSpc>
                <a:spcPct val="115000"/>
              </a:lnSpc>
              <a:spcBef>
                <a:spcPts val="0"/>
              </a:spcBef>
              <a:spcAft>
                <a:spcPts val="0"/>
              </a:spcAft>
              <a:buSzPts val="2200"/>
              <a:buFont typeface="Comfortaa"/>
              <a:buAutoNum type="arabicPeriod"/>
            </a:pPr>
            <a:r>
              <a:rPr lang="en" sz="2200">
                <a:latin typeface="Comfortaa"/>
                <a:ea typeface="Comfortaa"/>
                <a:cs typeface="Comfortaa"/>
                <a:sym typeface="Comfortaa"/>
              </a:rPr>
              <a:t>They focus on efficacious color recognition and different color planes</a:t>
            </a:r>
            <a:endParaRPr sz="2200">
              <a:latin typeface="Comfortaa"/>
              <a:ea typeface="Comfortaa"/>
              <a:cs typeface="Comfortaa"/>
              <a:sym typeface="Comfortaa"/>
            </a:endParaRPr>
          </a:p>
          <a:p>
            <a:pPr marL="457200" lvl="0" indent="-368300" algn="just" rtl="0">
              <a:lnSpc>
                <a:spcPct val="115000"/>
              </a:lnSpc>
              <a:spcBef>
                <a:spcPts val="0"/>
              </a:spcBef>
              <a:spcAft>
                <a:spcPts val="0"/>
              </a:spcAft>
              <a:buSzPts val="2200"/>
              <a:buFont typeface="Comfortaa"/>
              <a:buAutoNum type="arabicPeriod"/>
            </a:pPr>
            <a:r>
              <a:rPr lang="en" sz="2200">
                <a:latin typeface="Comfortaa"/>
                <a:ea typeface="Comfortaa"/>
                <a:cs typeface="Comfortaa"/>
                <a:sym typeface="Comfortaa"/>
              </a:rPr>
              <a:t>They minutely track extremely critical features, like edges, on each image to produce an immensely precise prediction. </a:t>
            </a:r>
            <a:endParaRPr sz="2200">
              <a:latin typeface="Comfortaa"/>
              <a:ea typeface="Comfortaa"/>
              <a:cs typeface="Comfortaa"/>
              <a:sym typeface="Comforta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108"/>
          <p:cNvSpPr txBox="1">
            <a:spLocks noGrp="1"/>
          </p:cNvSpPr>
          <p:nvPr>
            <p:ph type="title" idx="4"/>
          </p:nvPr>
        </p:nvSpPr>
        <p:spPr>
          <a:xfrm>
            <a:off x="323150" y="224050"/>
            <a:ext cx="8509500" cy="44214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n" sz="2100">
                <a:solidFill>
                  <a:schemeClr val="lt1"/>
                </a:solidFill>
                <a:latin typeface="Comfortaa"/>
                <a:ea typeface="Comfortaa"/>
                <a:cs typeface="Comfortaa"/>
                <a:sym typeface="Comfortaa"/>
              </a:rPr>
              <a:t>For our CNN implementation, we have used the InceptionResNetV2 model. It:</a:t>
            </a:r>
            <a:endParaRPr sz="2100">
              <a:solidFill>
                <a:schemeClr val="lt1"/>
              </a:solidFill>
              <a:latin typeface="Comfortaa"/>
              <a:ea typeface="Comfortaa"/>
              <a:cs typeface="Comfortaa"/>
              <a:sym typeface="Comfortaa"/>
            </a:endParaRPr>
          </a:p>
          <a:p>
            <a:pPr marL="457200" lvl="0" indent="-361950" algn="just" rtl="0">
              <a:lnSpc>
                <a:spcPct val="115000"/>
              </a:lnSpc>
              <a:spcBef>
                <a:spcPts val="1200"/>
              </a:spcBef>
              <a:spcAft>
                <a:spcPts val="0"/>
              </a:spcAft>
              <a:buClr>
                <a:schemeClr val="lt1"/>
              </a:buClr>
              <a:buSzPts val="2100"/>
              <a:buFont typeface="Comfortaa"/>
              <a:buAutoNum type="arabicPeriod"/>
            </a:pPr>
            <a:r>
              <a:rPr lang="en" sz="2100">
                <a:solidFill>
                  <a:schemeClr val="lt1"/>
                </a:solidFill>
                <a:latin typeface="Comfortaa"/>
                <a:ea typeface="Comfortaa"/>
                <a:cs typeface="Comfortaa"/>
                <a:sym typeface="Comfortaa"/>
              </a:rPr>
              <a:t>Is coded in the Keras package within the TensorFlow library of Python.</a:t>
            </a:r>
            <a:endParaRPr sz="2100">
              <a:solidFill>
                <a:schemeClr val="lt1"/>
              </a:solidFill>
              <a:latin typeface="Comfortaa"/>
              <a:ea typeface="Comfortaa"/>
              <a:cs typeface="Comfortaa"/>
              <a:sym typeface="Comfortaa"/>
            </a:endParaRPr>
          </a:p>
          <a:p>
            <a:pPr marL="457200" lvl="0" indent="-361950" algn="just" rtl="0">
              <a:lnSpc>
                <a:spcPct val="115000"/>
              </a:lnSpc>
              <a:spcBef>
                <a:spcPts val="0"/>
              </a:spcBef>
              <a:spcAft>
                <a:spcPts val="0"/>
              </a:spcAft>
              <a:buClr>
                <a:schemeClr val="lt1"/>
              </a:buClr>
              <a:buSzPts val="2100"/>
              <a:buFont typeface="Comfortaa"/>
              <a:buAutoNum type="arabicPeriod"/>
            </a:pPr>
            <a:r>
              <a:rPr lang="en" sz="2100">
                <a:solidFill>
                  <a:schemeClr val="lt1"/>
                </a:solidFill>
                <a:latin typeface="Comfortaa"/>
                <a:ea typeface="Comfortaa"/>
                <a:cs typeface="Comfortaa"/>
                <a:sym typeface="Comfortaa"/>
              </a:rPr>
              <a:t>Is a pretrained model trained on Imagenet dataset</a:t>
            </a:r>
            <a:endParaRPr sz="2100">
              <a:solidFill>
                <a:schemeClr val="lt1"/>
              </a:solidFill>
              <a:latin typeface="Comfortaa"/>
              <a:ea typeface="Comfortaa"/>
              <a:cs typeface="Comfortaa"/>
              <a:sym typeface="Comfortaa"/>
            </a:endParaRPr>
          </a:p>
          <a:p>
            <a:pPr marL="457200" lvl="0" indent="-361950" algn="just" rtl="0">
              <a:spcBef>
                <a:spcPts val="0"/>
              </a:spcBef>
              <a:spcAft>
                <a:spcPts val="0"/>
              </a:spcAft>
              <a:buClr>
                <a:schemeClr val="lt1"/>
              </a:buClr>
              <a:buSzPts val="2100"/>
              <a:buFont typeface="Comfortaa"/>
              <a:buAutoNum type="arabicPeriod"/>
            </a:pPr>
            <a:r>
              <a:rPr lang="en" sz="2100">
                <a:solidFill>
                  <a:schemeClr val="lt1"/>
                </a:solidFill>
                <a:latin typeface="Comfortaa"/>
                <a:ea typeface="Comfortaa"/>
                <a:cs typeface="Comfortaa"/>
                <a:sym typeface="Comfortaa"/>
              </a:rPr>
              <a:t>Uses the Inception family of architectures, created by Google</a:t>
            </a:r>
            <a:endParaRPr sz="2100">
              <a:solidFill>
                <a:schemeClr val="lt1"/>
              </a:solidFill>
              <a:latin typeface="Comfortaa"/>
              <a:ea typeface="Comfortaa"/>
              <a:cs typeface="Comfortaa"/>
              <a:sym typeface="Comfortaa"/>
            </a:endParaRPr>
          </a:p>
          <a:p>
            <a:pPr marL="457200" lvl="0" indent="-361950" algn="just" rtl="0">
              <a:spcBef>
                <a:spcPts val="0"/>
              </a:spcBef>
              <a:spcAft>
                <a:spcPts val="0"/>
              </a:spcAft>
              <a:buClr>
                <a:schemeClr val="lt1"/>
              </a:buClr>
              <a:buSzPts val="2100"/>
              <a:buFont typeface="Comfortaa"/>
              <a:buAutoNum type="arabicPeriod"/>
            </a:pPr>
            <a:r>
              <a:rPr lang="en" sz="2100">
                <a:solidFill>
                  <a:schemeClr val="lt1"/>
                </a:solidFill>
                <a:latin typeface="Comfortaa"/>
                <a:ea typeface="Comfortaa"/>
                <a:cs typeface="Comfortaa"/>
                <a:sym typeface="Comfortaa"/>
              </a:rPr>
              <a:t>Integrates Inception model with the idea of residual connections (ResNet). </a:t>
            </a:r>
            <a:endParaRPr sz="2100">
              <a:solidFill>
                <a:schemeClr val="lt1"/>
              </a:solidFill>
              <a:latin typeface="Comfortaa"/>
              <a:ea typeface="Comfortaa"/>
              <a:cs typeface="Comfortaa"/>
              <a:sym typeface="Comfortaa"/>
            </a:endParaRPr>
          </a:p>
          <a:p>
            <a:pPr marL="457200" lvl="0" indent="-361950" algn="just" rtl="0">
              <a:spcBef>
                <a:spcPts val="0"/>
              </a:spcBef>
              <a:spcAft>
                <a:spcPts val="0"/>
              </a:spcAft>
              <a:buClr>
                <a:schemeClr val="lt1"/>
              </a:buClr>
              <a:buSzPts val="2100"/>
              <a:buFont typeface="Comfortaa"/>
              <a:buAutoNum type="arabicPeriod"/>
            </a:pPr>
            <a:r>
              <a:rPr lang="en" sz="2100">
                <a:solidFill>
                  <a:schemeClr val="lt1"/>
                </a:solidFill>
                <a:latin typeface="Comfortaa"/>
                <a:ea typeface="Comfortaa"/>
                <a:cs typeface="Comfortaa"/>
                <a:sym typeface="Comfortaa"/>
              </a:rPr>
              <a:t>Is described as a very deep architecture </a:t>
            </a:r>
            <a:endParaRPr sz="2100">
              <a:solidFill>
                <a:schemeClr val="lt1"/>
              </a:solidFill>
              <a:latin typeface="Comfortaa"/>
              <a:ea typeface="Comfortaa"/>
              <a:cs typeface="Comfortaa"/>
              <a:sym typeface="Comfortaa"/>
            </a:endParaRPr>
          </a:p>
          <a:p>
            <a:pPr marL="457200" lvl="0" indent="-361950" algn="just" rtl="0">
              <a:spcBef>
                <a:spcPts val="0"/>
              </a:spcBef>
              <a:spcAft>
                <a:spcPts val="0"/>
              </a:spcAft>
              <a:buClr>
                <a:schemeClr val="lt1"/>
              </a:buClr>
              <a:buSzPts val="2100"/>
              <a:buFont typeface="Comfortaa"/>
              <a:buAutoNum type="arabicPeriod"/>
            </a:pPr>
            <a:r>
              <a:rPr lang="en" sz="2100">
                <a:solidFill>
                  <a:schemeClr val="lt1"/>
                </a:solidFill>
                <a:latin typeface="Comfortaa"/>
                <a:ea typeface="Comfortaa"/>
                <a:cs typeface="Comfortaa"/>
                <a:sym typeface="Comfortaa"/>
              </a:rPr>
              <a:t>Was developed with the aim to enhance algorithmic performance, primarily in image detection, classification, processing and prediction.</a:t>
            </a:r>
            <a:endParaRPr sz="2100">
              <a:solidFill>
                <a:schemeClr val="lt1"/>
              </a:solidFill>
              <a:latin typeface="Comfortaa"/>
              <a:ea typeface="Comfortaa"/>
              <a:cs typeface="Comfortaa"/>
              <a:sym typeface="Comfortaa"/>
            </a:endParaRPr>
          </a:p>
          <a:p>
            <a:pPr marL="0" lvl="0" indent="0" algn="l" rtl="0">
              <a:spcBef>
                <a:spcPts val="0"/>
              </a:spcBef>
              <a:spcAft>
                <a:spcPts val="0"/>
              </a:spcAft>
              <a:buClr>
                <a:schemeClr val="dk1"/>
              </a:buClr>
              <a:buSzPts val="1100"/>
              <a:buFont typeface="Arial"/>
              <a:buNone/>
            </a:pPr>
            <a:endParaRPr sz="2100">
              <a:latin typeface="Comfortaa"/>
              <a:ea typeface="Comfortaa"/>
              <a:cs typeface="Comfortaa"/>
              <a:sym typeface="Comfortaa"/>
            </a:endParaRPr>
          </a:p>
          <a:p>
            <a:pPr marL="0" lvl="0" indent="0" algn="just" rtl="0">
              <a:spcBef>
                <a:spcPts val="0"/>
              </a:spcBef>
              <a:spcAft>
                <a:spcPts val="0"/>
              </a:spcAft>
              <a:buNone/>
            </a:pPr>
            <a:endParaRPr sz="2100">
              <a:solidFill>
                <a:schemeClr val="lt1"/>
              </a:solidFill>
              <a:latin typeface="Comfortaa"/>
              <a:ea typeface="Comfortaa"/>
              <a:cs typeface="Comfortaa"/>
              <a:sym typeface="Comforta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109"/>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506" name="Google Shape;506;p109"/>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507" name="Google Shape;507;p109"/>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508" name="Google Shape;508;p109"/>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509" name="Google Shape;509;p109"/>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510" name="Google Shape;510;p109"/>
          <p:cNvPicPr preferRelativeResize="0"/>
          <p:nvPr/>
        </p:nvPicPr>
        <p:blipFill>
          <a:blip r:embed="rId3">
            <a:alphaModFix/>
          </a:blip>
          <a:stretch>
            <a:fillRect/>
          </a:stretch>
        </p:blipFill>
        <p:spPr>
          <a:xfrm>
            <a:off x="0" y="-10925"/>
            <a:ext cx="9144001" cy="516534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pic>
        <p:nvPicPr>
          <p:cNvPr id="515" name="Google Shape;515;p110"/>
          <p:cNvPicPr preferRelativeResize="0"/>
          <p:nvPr/>
        </p:nvPicPr>
        <p:blipFill>
          <a:blip r:embed="rId3">
            <a:alphaModFix/>
          </a:blip>
          <a:stretch>
            <a:fillRect/>
          </a:stretch>
        </p:blipFill>
        <p:spPr>
          <a:xfrm>
            <a:off x="2467050" y="247650"/>
            <a:ext cx="4277750" cy="4139450"/>
          </a:xfrm>
          <a:prstGeom prst="rect">
            <a:avLst/>
          </a:prstGeom>
          <a:noFill/>
          <a:ln>
            <a:noFill/>
          </a:ln>
        </p:spPr>
      </p:pic>
      <p:sp>
        <p:nvSpPr>
          <p:cNvPr id="516" name="Google Shape;516;p110"/>
          <p:cNvSpPr txBox="1">
            <a:spLocks noGrp="1"/>
          </p:cNvSpPr>
          <p:nvPr>
            <p:ph type="body" idx="4294967295"/>
          </p:nvPr>
        </p:nvSpPr>
        <p:spPr>
          <a:xfrm>
            <a:off x="767550" y="4473550"/>
            <a:ext cx="7608900" cy="5571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b="1">
                <a:solidFill>
                  <a:schemeClr val="lt1"/>
                </a:solidFill>
                <a:latin typeface="Comfortaa"/>
                <a:ea typeface="Comfortaa"/>
                <a:cs typeface="Comfortaa"/>
                <a:sym typeface="Comfortaa"/>
              </a:rPr>
              <a:t>A simplified version of a ResNet Connection</a:t>
            </a:r>
            <a:endParaRPr b="1">
              <a:solidFill>
                <a:schemeClr val="lt1"/>
              </a:solidFill>
              <a:latin typeface="Comfortaa"/>
              <a:ea typeface="Comfortaa"/>
              <a:cs typeface="Comfortaa"/>
              <a:sym typeface="Comforta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pic>
        <p:nvPicPr>
          <p:cNvPr id="521" name="Google Shape;521;p111"/>
          <p:cNvPicPr preferRelativeResize="0"/>
          <p:nvPr/>
        </p:nvPicPr>
        <p:blipFill>
          <a:blip r:embed="rId3">
            <a:alphaModFix/>
          </a:blip>
          <a:stretch>
            <a:fillRect/>
          </a:stretch>
        </p:blipFill>
        <p:spPr>
          <a:xfrm>
            <a:off x="323138" y="526400"/>
            <a:ext cx="8315325" cy="1148850"/>
          </a:xfrm>
          <a:prstGeom prst="rect">
            <a:avLst/>
          </a:prstGeom>
          <a:noFill/>
          <a:ln>
            <a:noFill/>
          </a:ln>
        </p:spPr>
      </p:pic>
      <p:sp>
        <p:nvSpPr>
          <p:cNvPr id="522" name="Google Shape;522;p111"/>
          <p:cNvSpPr txBox="1">
            <a:spLocks noGrp="1"/>
          </p:cNvSpPr>
          <p:nvPr>
            <p:ph type="title" idx="4"/>
          </p:nvPr>
        </p:nvSpPr>
        <p:spPr>
          <a:xfrm>
            <a:off x="323150" y="169700"/>
            <a:ext cx="8509500" cy="5091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400">
                <a:solidFill>
                  <a:schemeClr val="lt1"/>
                </a:solidFill>
                <a:latin typeface="Comfortaa"/>
                <a:ea typeface="Comfortaa"/>
                <a:cs typeface="Comfortaa"/>
                <a:sym typeface="Comfortaa"/>
              </a:rPr>
              <a:t>Our InceptionResNetV2 Model uses four layers:</a:t>
            </a:r>
            <a:endParaRPr sz="1400">
              <a:solidFill>
                <a:schemeClr val="lt1"/>
              </a:solidFill>
              <a:latin typeface="Comfortaa"/>
              <a:ea typeface="Comfortaa"/>
              <a:cs typeface="Comfortaa"/>
              <a:sym typeface="Comfortaa"/>
            </a:endParaRPr>
          </a:p>
        </p:txBody>
      </p:sp>
      <p:sp>
        <p:nvSpPr>
          <p:cNvPr id="523" name="Google Shape;523;p111"/>
          <p:cNvSpPr txBox="1">
            <a:spLocks noGrp="1"/>
          </p:cNvSpPr>
          <p:nvPr>
            <p:ph type="title" idx="4"/>
          </p:nvPr>
        </p:nvSpPr>
        <p:spPr>
          <a:xfrm>
            <a:off x="234975" y="1675250"/>
            <a:ext cx="8688900" cy="3259500"/>
          </a:xfrm>
          <a:prstGeom prst="rect">
            <a:avLst/>
          </a:prstGeom>
        </p:spPr>
        <p:txBody>
          <a:bodyPr spcFirstLastPara="1" wrap="square" lIns="91425" tIns="91425" rIns="91425" bIns="91425" anchor="t" anchorCtr="0">
            <a:noAutofit/>
          </a:bodyPr>
          <a:lstStyle/>
          <a:p>
            <a:pPr marL="457200" lvl="0" indent="-288925" algn="l" rtl="0">
              <a:lnSpc>
                <a:spcPct val="115000"/>
              </a:lnSpc>
              <a:spcBef>
                <a:spcPts val="0"/>
              </a:spcBef>
              <a:spcAft>
                <a:spcPts val="0"/>
              </a:spcAft>
              <a:buClr>
                <a:srgbClr val="FFFFFF"/>
              </a:buClr>
              <a:buSzPts val="950"/>
              <a:buFont typeface="Comfortaa"/>
              <a:buAutoNum type="arabicPeriod"/>
            </a:pPr>
            <a:r>
              <a:rPr lang="en" sz="950">
                <a:solidFill>
                  <a:srgbClr val="FFFFFF"/>
                </a:solidFill>
                <a:latin typeface="Comfortaa"/>
                <a:ea typeface="Comfortaa"/>
                <a:cs typeface="Comfortaa"/>
                <a:sym typeface="Comfortaa"/>
              </a:rPr>
              <a:t>InceptionResNetV2 Base Model:</a:t>
            </a:r>
            <a:endParaRPr sz="950">
              <a:solidFill>
                <a:srgbClr val="FFFFFF"/>
              </a:solidFill>
              <a:latin typeface="Comfortaa"/>
              <a:ea typeface="Comfortaa"/>
              <a:cs typeface="Comfortaa"/>
              <a:sym typeface="Comfortaa"/>
            </a:endParaRPr>
          </a:p>
          <a:p>
            <a:pPr marL="914400" lvl="1" indent="-288925" algn="l" rtl="0">
              <a:lnSpc>
                <a:spcPct val="115000"/>
              </a:lnSpc>
              <a:spcBef>
                <a:spcPts val="0"/>
              </a:spcBef>
              <a:spcAft>
                <a:spcPts val="0"/>
              </a:spcAft>
              <a:buClr>
                <a:srgbClr val="FFFFFF"/>
              </a:buClr>
              <a:buSzPts val="950"/>
              <a:buFont typeface="Comfortaa"/>
              <a:buAutoNum type="alphaLcPeriod"/>
            </a:pPr>
            <a:r>
              <a:rPr lang="en" sz="950">
                <a:solidFill>
                  <a:srgbClr val="FFFFFF"/>
                </a:solidFill>
                <a:latin typeface="Comfortaa"/>
                <a:ea typeface="Comfortaa"/>
                <a:cs typeface="Comfortaa"/>
                <a:sym typeface="Comfortaa"/>
              </a:rPr>
              <a:t>InceptionResNetV2 is a deep CNN architecture combining the Inception architecture with residual connections.</a:t>
            </a:r>
            <a:endParaRPr sz="950">
              <a:solidFill>
                <a:srgbClr val="FFFFFF"/>
              </a:solidFill>
              <a:latin typeface="Comfortaa"/>
              <a:ea typeface="Comfortaa"/>
              <a:cs typeface="Comfortaa"/>
              <a:sym typeface="Comfortaa"/>
            </a:endParaRPr>
          </a:p>
          <a:p>
            <a:pPr marL="914400" lvl="1" indent="-288925" algn="l" rtl="0">
              <a:lnSpc>
                <a:spcPct val="115000"/>
              </a:lnSpc>
              <a:spcBef>
                <a:spcPts val="0"/>
              </a:spcBef>
              <a:spcAft>
                <a:spcPts val="0"/>
              </a:spcAft>
              <a:buClr>
                <a:srgbClr val="FFFFFF"/>
              </a:buClr>
              <a:buSzPts val="950"/>
              <a:buFont typeface="Comfortaa"/>
              <a:buAutoNum type="alphaLcPeriod"/>
            </a:pPr>
            <a:r>
              <a:rPr lang="en" sz="950">
                <a:solidFill>
                  <a:srgbClr val="FFFFFF"/>
                </a:solidFill>
                <a:latin typeface="Comfortaa"/>
                <a:ea typeface="Comfortaa"/>
                <a:cs typeface="Comfortaa"/>
                <a:sym typeface="Comfortaa"/>
              </a:rPr>
              <a:t>This first line of the code creates the base model using InceptionResNetV2 with the following settings:</a:t>
            </a:r>
            <a:endParaRPr sz="950">
              <a:solidFill>
                <a:srgbClr val="FFFFFF"/>
              </a:solidFill>
              <a:latin typeface="Comfortaa"/>
              <a:ea typeface="Comfortaa"/>
              <a:cs typeface="Comfortaa"/>
              <a:sym typeface="Comfortaa"/>
            </a:endParaRPr>
          </a:p>
          <a:p>
            <a:pPr marL="1371600" lvl="2" indent="-288925" algn="l" rtl="0">
              <a:lnSpc>
                <a:spcPct val="115000"/>
              </a:lnSpc>
              <a:spcBef>
                <a:spcPts val="0"/>
              </a:spcBef>
              <a:spcAft>
                <a:spcPts val="0"/>
              </a:spcAft>
              <a:buClr>
                <a:srgbClr val="FFFFFF"/>
              </a:buClr>
              <a:buSzPts val="950"/>
              <a:buFont typeface="Comfortaa"/>
              <a:buAutoNum type="romanLcPeriod"/>
            </a:pPr>
            <a:r>
              <a:rPr lang="en" sz="1050">
                <a:latin typeface="Courier New"/>
                <a:ea typeface="Courier New"/>
                <a:cs typeface="Courier New"/>
                <a:sym typeface="Courier New"/>
              </a:rPr>
              <a:t>include_top=False</a:t>
            </a:r>
            <a:r>
              <a:rPr lang="en" sz="950">
                <a:solidFill>
                  <a:srgbClr val="FFFFFF"/>
                </a:solidFill>
                <a:latin typeface="Comfortaa"/>
                <a:ea typeface="Comfortaa"/>
                <a:cs typeface="Comfortaa"/>
                <a:sym typeface="Comfortaa"/>
              </a:rPr>
              <a:t>: Excludes the fully connected layers at the top of the network, allowing for custom additional layers.</a:t>
            </a:r>
            <a:endParaRPr sz="950">
              <a:solidFill>
                <a:srgbClr val="FFFFFF"/>
              </a:solidFill>
              <a:latin typeface="Comfortaa"/>
              <a:ea typeface="Comfortaa"/>
              <a:cs typeface="Comfortaa"/>
              <a:sym typeface="Comfortaa"/>
            </a:endParaRPr>
          </a:p>
          <a:p>
            <a:pPr marL="1371600" lvl="2" indent="-288925" algn="l" rtl="0">
              <a:lnSpc>
                <a:spcPct val="115000"/>
              </a:lnSpc>
              <a:spcBef>
                <a:spcPts val="0"/>
              </a:spcBef>
              <a:spcAft>
                <a:spcPts val="0"/>
              </a:spcAft>
              <a:buClr>
                <a:srgbClr val="FFFFFF"/>
              </a:buClr>
              <a:buSzPts val="950"/>
              <a:buFont typeface="Comfortaa"/>
              <a:buAutoNum type="romanLcPeriod"/>
            </a:pPr>
            <a:r>
              <a:rPr lang="en" sz="950">
                <a:solidFill>
                  <a:srgbClr val="FFFFFF"/>
                </a:solidFill>
                <a:latin typeface="Comfortaa"/>
                <a:ea typeface="Comfortaa"/>
                <a:cs typeface="Comfortaa"/>
                <a:sym typeface="Comfortaa"/>
              </a:rPr>
              <a:t>weights=</a:t>
            </a:r>
            <a:r>
              <a:rPr lang="en" sz="950">
                <a:solidFill>
                  <a:srgbClr val="FFFFFF"/>
                </a:solidFill>
                <a:latin typeface="Courier New"/>
                <a:ea typeface="Courier New"/>
                <a:cs typeface="Courier New"/>
                <a:sym typeface="Courier New"/>
              </a:rPr>
              <a:t>'imagenet'</a:t>
            </a:r>
            <a:r>
              <a:rPr lang="en" sz="950">
                <a:solidFill>
                  <a:srgbClr val="FFFFFF"/>
                </a:solidFill>
                <a:latin typeface="Comfortaa"/>
                <a:ea typeface="Comfortaa"/>
                <a:cs typeface="Comfortaa"/>
                <a:sym typeface="Comfortaa"/>
              </a:rPr>
              <a:t>: Initializes the model with weights pre-trained on the ImageNet dataset.</a:t>
            </a:r>
            <a:endParaRPr sz="950">
              <a:solidFill>
                <a:srgbClr val="FFFFFF"/>
              </a:solidFill>
              <a:latin typeface="Comfortaa"/>
              <a:ea typeface="Comfortaa"/>
              <a:cs typeface="Comfortaa"/>
              <a:sym typeface="Comfortaa"/>
            </a:endParaRPr>
          </a:p>
          <a:p>
            <a:pPr marL="1371600" lvl="2" indent="-288925" algn="l" rtl="0">
              <a:lnSpc>
                <a:spcPct val="115000"/>
              </a:lnSpc>
              <a:spcBef>
                <a:spcPts val="0"/>
              </a:spcBef>
              <a:spcAft>
                <a:spcPts val="0"/>
              </a:spcAft>
              <a:buClr>
                <a:srgbClr val="FFFFFF"/>
              </a:buClr>
              <a:buSzPts val="950"/>
              <a:buFont typeface="Comfortaa"/>
              <a:buAutoNum type="romanLcPeriod"/>
            </a:pPr>
            <a:r>
              <a:rPr lang="en" sz="950">
                <a:solidFill>
                  <a:srgbClr val="FFFFFF"/>
                </a:solidFill>
                <a:latin typeface="Courier New"/>
                <a:ea typeface="Courier New"/>
                <a:cs typeface="Courier New"/>
                <a:sym typeface="Courier New"/>
              </a:rPr>
              <a:t>input_shape=(img_height, img_width,3): </a:t>
            </a:r>
            <a:r>
              <a:rPr lang="en" sz="950">
                <a:solidFill>
                  <a:srgbClr val="FFFFFF"/>
                </a:solidFill>
                <a:latin typeface="Comfortaa"/>
                <a:ea typeface="Comfortaa"/>
                <a:cs typeface="Comfortaa"/>
                <a:sym typeface="Comfortaa"/>
              </a:rPr>
              <a:t>Specifies the input image shape (height, width, channels) for the model.</a:t>
            </a:r>
            <a:endParaRPr sz="950">
              <a:solidFill>
                <a:srgbClr val="FFFFFF"/>
              </a:solidFill>
              <a:latin typeface="Comfortaa"/>
              <a:ea typeface="Comfortaa"/>
              <a:cs typeface="Comfortaa"/>
              <a:sym typeface="Comfortaa"/>
            </a:endParaRPr>
          </a:p>
          <a:p>
            <a:pPr marL="457200" lvl="0" indent="-288925" algn="l" rtl="0">
              <a:lnSpc>
                <a:spcPct val="115000"/>
              </a:lnSpc>
              <a:spcBef>
                <a:spcPts val="0"/>
              </a:spcBef>
              <a:spcAft>
                <a:spcPts val="0"/>
              </a:spcAft>
              <a:buClr>
                <a:srgbClr val="FFFFFF"/>
              </a:buClr>
              <a:buSzPts val="950"/>
              <a:buFont typeface="Comfortaa"/>
              <a:buAutoNum type="arabicPeriod"/>
            </a:pPr>
            <a:r>
              <a:rPr lang="en" sz="950">
                <a:solidFill>
                  <a:srgbClr val="FFFFFF"/>
                </a:solidFill>
                <a:latin typeface="Comfortaa"/>
                <a:ea typeface="Comfortaa"/>
                <a:cs typeface="Comfortaa"/>
                <a:sym typeface="Comfortaa"/>
              </a:rPr>
              <a:t>Global Average Pooling Layer:</a:t>
            </a:r>
            <a:endParaRPr sz="950">
              <a:solidFill>
                <a:srgbClr val="FFFFFF"/>
              </a:solidFill>
              <a:latin typeface="Comfortaa"/>
              <a:ea typeface="Comfortaa"/>
              <a:cs typeface="Comfortaa"/>
              <a:sym typeface="Comfortaa"/>
            </a:endParaRPr>
          </a:p>
          <a:p>
            <a:pPr marL="914400" lvl="1" indent="-288925" algn="l" rtl="0">
              <a:lnSpc>
                <a:spcPct val="115000"/>
              </a:lnSpc>
              <a:spcBef>
                <a:spcPts val="0"/>
              </a:spcBef>
              <a:spcAft>
                <a:spcPts val="0"/>
              </a:spcAft>
              <a:buClr>
                <a:srgbClr val="FFFFFF"/>
              </a:buClr>
              <a:buSzPts val="950"/>
              <a:buFont typeface="Roboto"/>
              <a:buAutoNum type="alphaLcPeriod"/>
            </a:pPr>
            <a:r>
              <a:rPr lang="en" sz="950">
                <a:solidFill>
                  <a:srgbClr val="FFFFFF"/>
                </a:solidFill>
                <a:latin typeface="Courier New"/>
                <a:ea typeface="Courier New"/>
                <a:cs typeface="Courier New"/>
                <a:sym typeface="Courier New"/>
              </a:rPr>
              <a:t>GlobalAveragePooling2D()</a:t>
            </a:r>
            <a:r>
              <a:rPr lang="en" sz="950">
                <a:solidFill>
                  <a:srgbClr val="FFFFFF"/>
                </a:solidFill>
                <a:latin typeface="Comfortaa"/>
                <a:ea typeface="Comfortaa"/>
                <a:cs typeface="Comfortaa"/>
                <a:sym typeface="Comfortaa"/>
              </a:rPr>
              <a:t>: This layer performs global average pooling over the spatial dimensions of the input tensor.</a:t>
            </a:r>
            <a:endParaRPr sz="950">
              <a:solidFill>
                <a:srgbClr val="FFFFFF"/>
              </a:solidFill>
              <a:latin typeface="Comfortaa"/>
              <a:ea typeface="Comfortaa"/>
              <a:cs typeface="Comfortaa"/>
              <a:sym typeface="Comfortaa"/>
            </a:endParaRPr>
          </a:p>
          <a:p>
            <a:pPr marL="914400" lvl="1" indent="-288925" algn="l" rtl="0">
              <a:lnSpc>
                <a:spcPct val="115000"/>
              </a:lnSpc>
              <a:spcBef>
                <a:spcPts val="0"/>
              </a:spcBef>
              <a:spcAft>
                <a:spcPts val="0"/>
              </a:spcAft>
              <a:buClr>
                <a:srgbClr val="FFFFFF"/>
              </a:buClr>
              <a:buSzPts val="950"/>
              <a:buFont typeface="Comfortaa"/>
              <a:buAutoNum type="alphaLcPeriod"/>
            </a:pPr>
            <a:r>
              <a:rPr lang="en" sz="950">
                <a:solidFill>
                  <a:srgbClr val="FFFFFF"/>
                </a:solidFill>
                <a:latin typeface="Comfortaa"/>
                <a:ea typeface="Comfortaa"/>
                <a:cs typeface="Comfortaa"/>
                <a:sym typeface="Comfortaa"/>
              </a:rPr>
              <a:t>Reduces each feature map to a single value by averaging all values in the feature map, providing a fixed-size output.</a:t>
            </a:r>
            <a:endParaRPr sz="950">
              <a:solidFill>
                <a:srgbClr val="FFFFFF"/>
              </a:solidFill>
              <a:latin typeface="Comfortaa"/>
              <a:ea typeface="Comfortaa"/>
              <a:cs typeface="Comfortaa"/>
              <a:sym typeface="Comfortaa"/>
            </a:endParaRPr>
          </a:p>
          <a:p>
            <a:pPr marL="457200" lvl="0" indent="-288925" algn="l" rtl="0">
              <a:lnSpc>
                <a:spcPct val="115000"/>
              </a:lnSpc>
              <a:spcBef>
                <a:spcPts val="0"/>
              </a:spcBef>
              <a:spcAft>
                <a:spcPts val="0"/>
              </a:spcAft>
              <a:buClr>
                <a:srgbClr val="FFFFFF"/>
              </a:buClr>
              <a:buSzPts val="950"/>
              <a:buFont typeface="Comfortaa"/>
              <a:buAutoNum type="arabicPeriod"/>
            </a:pPr>
            <a:r>
              <a:rPr lang="en" sz="950">
                <a:solidFill>
                  <a:srgbClr val="FFFFFF"/>
                </a:solidFill>
                <a:latin typeface="Comfortaa"/>
                <a:ea typeface="Comfortaa"/>
                <a:cs typeface="Comfortaa"/>
                <a:sym typeface="Comfortaa"/>
              </a:rPr>
              <a:t>Dense Layer (with ReLU Activation):</a:t>
            </a:r>
            <a:endParaRPr sz="950">
              <a:solidFill>
                <a:srgbClr val="FFFFFF"/>
              </a:solidFill>
              <a:latin typeface="Comfortaa"/>
              <a:ea typeface="Comfortaa"/>
              <a:cs typeface="Comfortaa"/>
              <a:sym typeface="Comfortaa"/>
            </a:endParaRPr>
          </a:p>
          <a:p>
            <a:pPr marL="914400" lvl="1" indent="-288925" algn="l" rtl="0">
              <a:lnSpc>
                <a:spcPct val="115000"/>
              </a:lnSpc>
              <a:spcBef>
                <a:spcPts val="0"/>
              </a:spcBef>
              <a:spcAft>
                <a:spcPts val="0"/>
              </a:spcAft>
              <a:buClr>
                <a:srgbClr val="FFFFFF"/>
              </a:buClr>
              <a:buSzPts val="950"/>
              <a:buFont typeface="Roboto"/>
              <a:buAutoNum type="alphaLcPeriod"/>
            </a:pPr>
            <a:r>
              <a:rPr lang="en" sz="950">
                <a:solidFill>
                  <a:srgbClr val="FFFFFF"/>
                </a:solidFill>
                <a:latin typeface="Courier New"/>
                <a:ea typeface="Courier New"/>
                <a:cs typeface="Courier New"/>
                <a:sym typeface="Courier New"/>
              </a:rPr>
              <a:t>Dense(1024, activation='relu'):</a:t>
            </a:r>
            <a:r>
              <a:rPr lang="en" sz="950">
                <a:solidFill>
                  <a:srgbClr val="FFFFFF"/>
                </a:solidFill>
                <a:latin typeface="Comfortaa"/>
                <a:ea typeface="Comfortaa"/>
                <a:cs typeface="Comfortaa"/>
                <a:sym typeface="Comfortaa"/>
              </a:rPr>
              <a:t> Adds a fully connected layer with 1024 units and ReLU activation function.</a:t>
            </a:r>
            <a:endParaRPr sz="950">
              <a:solidFill>
                <a:srgbClr val="FFFFFF"/>
              </a:solidFill>
              <a:latin typeface="Comfortaa"/>
              <a:ea typeface="Comfortaa"/>
              <a:cs typeface="Comfortaa"/>
              <a:sym typeface="Comfortaa"/>
            </a:endParaRPr>
          </a:p>
          <a:p>
            <a:pPr marL="914400" lvl="1" indent="-288925" algn="l" rtl="0">
              <a:lnSpc>
                <a:spcPct val="115000"/>
              </a:lnSpc>
              <a:spcBef>
                <a:spcPts val="0"/>
              </a:spcBef>
              <a:spcAft>
                <a:spcPts val="0"/>
              </a:spcAft>
              <a:buClr>
                <a:srgbClr val="FFFFFF"/>
              </a:buClr>
              <a:buSzPts val="950"/>
              <a:buFont typeface="Comfortaa"/>
              <a:buAutoNum type="alphaLcPeriod"/>
            </a:pPr>
            <a:r>
              <a:rPr lang="en" sz="950">
                <a:solidFill>
                  <a:srgbClr val="FFFFFF"/>
                </a:solidFill>
                <a:latin typeface="Comfortaa"/>
                <a:ea typeface="Comfortaa"/>
                <a:cs typeface="Comfortaa"/>
                <a:sym typeface="Comfortaa"/>
              </a:rPr>
              <a:t>This layer performs a linear transformation on the incoming data followed by an element-wise ReLU activation function.</a:t>
            </a:r>
            <a:endParaRPr sz="950">
              <a:solidFill>
                <a:srgbClr val="FFFFFF"/>
              </a:solidFill>
              <a:latin typeface="Comfortaa"/>
              <a:ea typeface="Comfortaa"/>
              <a:cs typeface="Comfortaa"/>
              <a:sym typeface="Comfortaa"/>
            </a:endParaRPr>
          </a:p>
          <a:p>
            <a:pPr marL="914400" lvl="1" indent="-288925" algn="l" rtl="0">
              <a:lnSpc>
                <a:spcPct val="115000"/>
              </a:lnSpc>
              <a:spcBef>
                <a:spcPts val="0"/>
              </a:spcBef>
              <a:spcAft>
                <a:spcPts val="0"/>
              </a:spcAft>
              <a:buClr>
                <a:srgbClr val="FFFFFF"/>
              </a:buClr>
              <a:buSzPts val="950"/>
              <a:buFont typeface="Comfortaa"/>
              <a:buAutoNum type="alphaLcPeriod"/>
            </a:pPr>
            <a:r>
              <a:rPr lang="en" sz="950">
                <a:solidFill>
                  <a:srgbClr val="FFFFFF"/>
                </a:solidFill>
                <a:latin typeface="Comfortaa"/>
                <a:ea typeface="Comfortaa"/>
                <a:cs typeface="Comfortaa"/>
                <a:sym typeface="Comfortaa"/>
              </a:rPr>
              <a:t>It introduces non-linearity to the network and helps learn complex patterns in the data.</a:t>
            </a:r>
            <a:endParaRPr sz="950">
              <a:solidFill>
                <a:srgbClr val="FFFFFF"/>
              </a:solidFill>
              <a:latin typeface="Comfortaa"/>
              <a:ea typeface="Comfortaa"/>
              <a:cs typeface="Comfortaa"/>
              <a:sym typeface="Comfortaa"/>
            </a:endParaRPr>
          </a:p>
          <a:p>
            <a:pPr marL="457200" lvl="0" indent="-288925" algn="l" rtl="0">
              <a:lnSpc>
                <a:spcPct val="115000"/>
              </a:lnSpc>
              <a:spcBef>
                <a:spcPts val="0"/>
              </a:spcBef>
              <a:spcAft>
                <a:spcPts val="0"/>
              </a:spcAft>
              <a:buClr>
                <a:srgbClr val="FFFFFF"/>
              </a:buClr>
              <a:buSzPts val="950"/>
              <a:buFont typeface="Comfortaa"/>
              <a:buAutoNum type="arabicPeriod"/>
            </a:pPr>
            <a:r>
              <a:rPr lang="en" sz="950">
                <a:solidFill>
                  <a:srgbClr val="FFFFFF"/>
                </a:solidFill>
                <a:latin typeface="Comfortaa"/>
                <a:ea typeface="Comfortaa"/>
                <a:cs typeface="Comfortaa"/>
                <a:sym typeface="Comfortaa"/>
              </a:rPr>
              <a:t>Output Dense Layer (with Softmax Activation):</a:t>
            </a:r>
            <a:endParaRPr sz="950">
              <a:solidFill>
                <a:srgbClr val="FFFFFF"/>
              </a:solidFill>
              <a:latin typeface="Comfortaa"/>
              <a:ea typeface="Comfortaa"/>
              <a:cs typeface="Comfortaa"/>
              <a:sym typeface="Comfortaa"/>
            </a:endParaRPr>
          </a:p>
          <a:p>
            <a:pPr marL="914400" lvl="1" indent="-288925" algn="l" rtl="0">
              <a:lnSpc>
                <a:spcPct val="115000"/>
              </a:lnSpc>
              <a:spcBef>
                <a:spcPts val="0"/>
              </a:spcBef>
              <a:spcAft>
                <a:spcPts val="0"/>
              </a:spcAft>
              <a:buClr>
                <a:srgbClr val="FFFFFF"/>
              </a:buClr>
              <a:buSzPts val="950"/>
              <a:buFont typeface="Roboto"/>
              <a:buAutoNum type="alphaLcPeriod"/>
            </a:pPr>
            <a:r>
              <a:rPr lang="en" sz="950">
                <a:solidFill>
                  <a:srgbClr val="FFFFFF"/>
                </a:solidFill>
                <a:latin typeface="Courier New"/>
                <a:ea typeface="Courier New"/>
                <a:cs typeface="Courier New"/>
                <a:sym typeface="Courier New"/>
              </a:rPr>
              <a:t>Dense</a:t>
            </a:r>
            <a:r>
              <a:rPr lang="en" sz="950">
                <a:solidFill>
                  <a:srgbClr val="FFFFFF"/>
                </a:solidFill>
                <a:latin typeface="Comfortaa"/>
                <a:ea typeface="Comfortaa"/>
                <a:cs typeface="Comfortaa"/>
                <a:sym typeface="Comfortaa"/>
              </a:rPr>
              <a:t>(</a:t>
            </a:r>
            <a:r>
              <a:rPr lang="en" sz="950">
                <a:solidFill>
                  <a:srgbClr val="FFFFFF"/>
                </a:solidFill>
                <a:latin typeface="Courier New"/>
                <a:ea typeface="Courier New"/>
                <a:cs typeface="Courier New"/>
                <a:sym typeface="Courier New"/>
              </a:rPr>
              <a:t>num_classes, activation='softmax</a:t>
            </a:r>
            <a:r>
              <a:rPr lang="en" sz="950">
                <a:solidFill>
                  <a:srgbClr val="FFFFFF"/>
                </a:solidFill>
                <a:latin typeface="Comfortaa"/>
                <a:ea typeface="Comfortaa"/>
                <a:cs typeface="Comfortaa"/>
                <a:sym typeface="Comfortaa"/>
              </a:rPr>
              <a:t>'): Adds the final dense layer with </a:t>
            </a:r>
            <a:r>
              <a:rPr lang="en" sz="950">
                <a:solidFill>
                  <a:srgbClr val="FFFFFF"/>
                </a:solidFill>
                <a:latin typeface="Courier New"/>
                <a:ea typeface="Courier New"/>
                <a:cs typeface="Courier New"/>
                <a:sym typeface="Courier New"/>
              </a:rPr>
              <a:t>num_classes </a:t>
            </a:r>
            <a:r>
              <a:rPr lang="en" sz="950">
                <a:solidFill>
                  <a:srgbClr val="FFFFFF"/>
                </a:solidFill>
                <a:latin typeface="Comfortaa"/>
                <a:ea typeface="Comfortaa"/>
                <a:cs typeface="Comfortaa"/>
                <a:sym typeface="Comfortaa"/>
              </a:rPr>
              <a:t>units (representing the number of classes in the classification task) and a softmax activation function.</a:t>
            </a:r>
            <a:endParaRPr sz="950">
              <a:solidFill>
                <a:srgbClr val="FFFFFF"/>
              </a:solidFill>
              <a:latin typeface="Comfortaa"/>
              <a:ea typeface="Comfortaa"/>
              <a:cs typeface="Comfortaa"/>
              <a:sym typeface="Comfortaa"/>
            </a:endParaRPr>
          </a:p>
          <a:p>
            <a:pPr marL="914400" lvl="1" indent="-288925" algn="l" rtl="0">
              <a:lnSpc>
                <a:spcPct val="115000"/>
              </a:lnSpc>
              <a:spcBef>
                <a:spcPts val="0"/>
              </a:spcBef>
              <a:spcAft>
                <a:spcPts val="0"/>
              </a:spcAft>
              <a:buClr>
                <a:srgbClr val="FFFFFF"/>
              </a:buClr>
              <a:buSzPts val="950"/>
              <a:buFont typeface="Comfortaa"/>
              <a:buAutoNum type="alphaLcPeriod"/>
            </a:pPr>
            <a:r>
              <a:rPr lang="en" sz="950">
                <a:solidFill>
                  <a:srgbClr val="FFFFFF"/>
                </a:solidFill>
                <a:latin typeface="Comfortaa"/>
                <a:ea typeface="Comfortaa"/>
                <a:cs typeface="Comfortaa"/>
                <a:sym typeface="Comfortaa"/>
              </a:rPr>
              <a:t>Softmax activation calculates class probabilities for multi-class classification, providing the probability distribution over the classes.</a:t>
            </a:r>
            <a:endParaRPr sz="950">
              <a:solidFill>
                <a:srgbClr val="FFFFFF"/>
              </a:solidFill>
              <a:latin typeface="Comfortaa"/>
              <a:ea typeface="Comfortaa"/>
              <a:cs typeface="Comfortaa"/>
              <a:sym typeface="Comfortaa"/>
            </a:endParaRPr>
          </a:p>
          <a:p>
            <a:pPr marL="914400" lvl="0" indent="0" algn="l" rtl="0">
              <a:lnSpc>
                <a:spcPct val="115000"/>
              </a:lnSpc>
              <a:spcBef>
                <a:spcPts val="0"/>
              </a:spcBef>
              <a:spcAft>
                <a:spcPts val="0"/>
              </a:spcAft>
              <a:buNone/>
            </a:pPr>
            <a:endParaRPr sz="950">
              <a:solidFill>
                <a:schemeClr val="dk1"/>
              </a:solidFill>
              <a:latin typeface="Comfortaa"/>
              <a:ea typeface="Comfortaa"/>
              <a:cs typeface="Comfortaa"/>
              <a:sym typeface="Comfortaa"/>
            </a:endParaRPr>
          </a:p>
          <a:p>
            <a:pPr marL="0" lvl="0" indent="0" algn="just" rtl="0">
              <a:spcBef>
                <a:spcPts val="0"/>
              </a:spcBef>
              <a:spcAft>
                <a:spcPts val="0"/>
              </a:spcAft>
              <a:buClr>
                <a:schemeClr val="dk1"/>
              </a:buClr>
              <a:buSzPts val="1100"/>
              <a:buFont typeface="Arial"/>
              <a:buNone/>
            </a:pPr>
            <a:endParaRPr sz="950">
              <a:solidFill>
                <a:schemeClr val="dk1"/>
              </a:solidFill>
              <a:latin typeface="Comfortaa"/>
              <a:ea typeface="Comfortaa"/>
              <a:cs typeface="Comfortaa"/>
              <a:sym typeface="Comfortaa"/>
            </a:endParaRPr>
          </a:p>
          <a:p>
            <a:pPr marL="0" lvl="0" indent="0" algn="just" rtl="0">
              <a:spcBef>
                <a:spcPts val="0"/>
              </a:spcBef>
              <a:spcAft>
                <a:spcPts val="0"/>
              </a:spcAft>
              <a:buNone/>
            </a:pPr>
            <a:endParaRPr sz="950">
              <a:solidFill>
                <a:schemeClr val="lt1"/>
              </a:solidFill>
              <a:latin typeface="Comfortaa"/>
              <a:ea typeface="Comfortaa"/>
              <a:cs typeface="Comfortaa"/>
              <a:sym typeface="Comforta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112"/>
          <p:cNvSpPr txBox="1">
            <a:spLocks noGrp="1"/>
          </p:cNvSpPr>
          <p:nvPr>
            <p:ph type="title" idx="4"/>
          </p:nvPr>
        </p:nvSpPr>
        <p:spPr>
          <a:xfrm>
            <a:off x="152575" y="157925"/>
            <a:ext cx="8815800" cy="8226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sz="3200" b="1" dirty="0">
                <a:solidFill>
                  <a:schemeClr val="lt1"/>
                </a:solidFill>
                <a:latin typeface="Comfortaa"/>
                <a:ea typeface="Comfortaa"/>
                <a:cs typeface="Comfortaa"/>
                <a:sym typeface="Comfortaa"/>
              </a:rPr>
              <a:t>Transfer Learning with Pre-Trained Models</a:t>
            </a:r>
            <a:endParaRPr sz="3200" b="1" dirty="0">
              <a:solidFill>
                <a:schemeClr val="lt1"/>
              </a:solidFill>
              <a:latin typeface="Comfortaa"/>
              <a:ea typeface="Comfortaa"/>
              <a:cs typeface="Comfortaa"/>
              <a:sym typeface="Comfortaa"/>
            </a:endParaRPr>
          </a:p>
        </p:txBody>
      </p:sp>
      <p:pic>
        <p:nvPicPr>
          <p:cNvPr id="529" name="Google Shape;529;p112"/>
          <p:cNvPicPr preferRelativeResize="0"/>
          <p:nvPr/>
        </p:nvPicPr>
        <p:blipFill>
          <a:blip r:embed="rId3">
            <a:alphaModFix/>
          </a:blip>
          <a:stretch>
            <a:fillRect/>
          </a:stretch>
        </p:blipFill>
        <p:spPr>
          <a:xfrm>
            <a:off x="4033850" y="1643150"/>
            <a:ext cx="4934526" cy="3355473"/>
          </a:xfrm>
          <a:prstGeom prst="rect">
            <a:avLst/>
          </a:prstGeom>
          <a:noFill/>
          <a:ln>
            <a:noFill/>
          </a:ln>
        </p:spPr>
      </p:pic>
      <p:pic>
        <p:nvPicPr>
          <p:cNvPr id="530" name="Google Shape;530;p112"/>
          <p:cNvPicPr preferRelativeResize="0"/>
          <p:nvPr/>
        </p:nvPicPr>
        <p:blipFill>
          <a:blip r:embed="rId4">
            <a:alphaModFix/>
          </a:blip>
          <a:stretch>
            <a:fillRect/>
          </a:stretch>
        </p:blipFill>
        <p:spPr>
          <a:xfrm>
            <a:off x="175624" y="897237"/>
            <a:ext cx="4136075" cy="2139525"/>
          </a:xfrm>
          <a:prstGeom prst="rect">
            <a:avLst/>
          </a:prstGeom>
          <a:noFill/>
          <a:ln>
            <a:noFill/>
          </a:ln>
        </p:spPr>
      </p:pic>
      <p:sp>
        <p:nvSpPr>
          <p:cNvPr id="531" name="Google Shape;531;p112"/>
          <p:cNvSpPr txBox="1">
            <a:spLocks noGrp="1"/>
          </p:cNvSpPr>
          <p:nvPr>
            <p:ph type="title" idx="4"/>
          </p:nvPr>
        </p:nvSpPr>
        <p:spPr>
          <a:xfrm>
            <a:off x="175624" y="3260619"/>
            <a:ext cx="3760913" cy="1553400"/>
          </a:xfrm>
          <a:prstGeom prst="rect">
            <a:avLst/>
          </a:prstGeom>
        </p:spPr>
        <p:txBody>
          <a:bodyPr spcFirstLastPara="1" wrap="square" lIns="91425" tIns="91425" rIns="91425" bIns="91425" anchor="t" anchorCtr="0">
            <a:normAutofit fontScale="90000"/>
          </a:bodyPr>
          <a:lstStyle/>
          <a:p>
            <a:pPr marL="0" lvl="0" indent="0" algn="just" rtl="0">
              <a:spcBef>
                <a:spcPts val="0"/>
              </a:spcBef>
              <a:spcAft>
                <a:spcPts val="0"/>
              </a:spcAft>
              <a:buNone/>
            </a:pPr>
            <a:r>
              <a:rPr lang="en" sz="1500" b="1" dirty="0">
                <a:solidFill>
                  <a:schemeClr val="lt1"/>
                </a:solidFill>
                <a:latin typeface="Comfortaa"/>
                <a:ea typeface="Comfortaa"/>
                <a:cs typeface="Comfortaa"/>
                <a:sym typeface="Comfortaa"/>
              </a:rPr>
              <a:t>The above figure displays the basic schematics of transfer learning while the figure on the right shows how transfer learning with the pretrained model as well as the new classifier being convolutional neural networks works.</a:t>
            </a:r>
            <a:endParaRPr sz="1500" b="1" dirty="0">
              <a:solidFill>
                <a:schemeClr val="lt1"/>
              </a:solidFill>
              <a:latin typeface="Comfortaa"/>
              <a:ea typeface="Comfortaa"/>
              <a:cs typeface="Comfortaa"/>
              <a:sym typeface="Comforta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95"/>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200" b="1">
                <a:solidFill>
                  <a:schemeClr val="lt1"/>
                </a:solidFill>
                <a:latin typeface="Comfortaa"/>
                <a:ea typeface="Comfortaa"/>
                <a:cs typeface="Comfortaa"/>
                <a:sym typeface="Comfortaa"/>
              </a:rPr>
              <a:t>Outline</a:t>
            </a:r>
            <a:endParaRPr sz="3200" b="1">
              <a:solidFill>
                <a:schemeClr val="lt1"/>
              </a:solidFill>
              <a:latin typeface="Comfortaa"/>
              <a:ea typeface="Comfortaa"/>
              <a:cs typeface="Comfortaa"/>
              <a:sym typeface="Comfortaa"/>
            </a:endParaRPr>
          </a:p>
        </p:txBody>
      </p:sp>
      <p:sp>
        <p:nvSpPr>
          <p:cNvPr id="404" name="Google Shape;404;p95"/>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rmAutofit/>
          </a:bodyPr>
          <a:lstStyle/>
          <a:p>
            <a:pPr marL="457200" lvl="0" indent="-317500" algn="l" rtl="0">
              <a:lnSpc>
                <a:spcPct val="150000"/>
              </a:lnSpc>
              <a:spcBef>
                <a:spcPts val="0"/>
              </a:spcBef>
              <a:spcAft>
                <a:spcPts val="0"/>
              </a:spcAft>
              <a:buSzPts val="1400"/>
              <a:buFont typeface="Comfortaa"/>
              <a:buChar char="-"/>
            </a:pPr>
            <a:r>
              <a:rPr lang="en" sz="1400" b="1">
                <a:latin typeface="Comfortaa"/>
                <a:ea typeface="Comfortaa"/>
                <a:cs typeface="Comfortaa"/>
                <a:sym typeface="Comfortaa"/>
              </a:rPr>
              <a:t>Introduction</a:t>
            </a:r>
            <a:endParaRPr sz="1400" b="1">
              <a:latin typeface="Comfortaa"/>
              <a:ea typeface="Comfortaa"/>
              <a:cs typeface="Comfortaa"/>
              <a:sym typeface="Comfortaa"/>
            </a:endParaRPr>
          </a:p>
          <a:p>
            <a:pPr marL="457200" lvl="0" indent="-317500" algn="l" rtl="0">
              <a:lnSpc>
                <a:spcPct val="150000"/>
              </a:lnSpc>
              <a:spcBef>
                <a:spcPts val="0"/>
              </a:spcBef>
              <a:spcAft>
                <a:spcPts val="0"/>
              </a:spcAft>
              <a:buSzPts val="1400"/>
              <a:buFont typeface="Comfortaa"/>
              <a:buChar char="-"/>
            </a:pPr>
            <a:r>
              <a:rPr lang="en" sz="1400" b="1">
                <a:latin typeface="Comfortaa"/>
                <a:ea typeface="Comfortaa"/>
                <a:cs typeface="Comfortaa"/>
                <a:sym typeface="Comfortaa"/>
              </a:rPr>
              <a:t>Proposed Work</a:t>
            </a:r>
            <a:endParaRPr sz="1400" b="1">
              <a:latin typeface="Comfortaa"/>
              <a:ea typeface="Comfortaa"/>
              <a:cs typeface="Comfortaa"/>
              <a:sym typeface="Comfortaa"/>
            </a:endParaRPr>
          </a:p>
          <a:p>
            <a:pPr marL="914400" lvl="1" indent="-317500" algn="l" rtl="0">
              <a:lnSpc>
                <a:spcPct val="150000"/>
              </a:lnSpc>
              <a:spcBef>
                <a:spcPts val="0"/>
              </a:spcBef>
              <a:spcAft>
                <a:spcPts val="0"/>
              </a:spcAft>
              <a:buSzPts val="1400"/>
              <a:buFont typeface="Comfortaa"/>
              <a:buChar char="-"/>
            </a:pPr>
            <a:r>
              <a:rPr lang="en" sz="1400" b="1">
                <a:latin typeface="Comfortaa"/>
                <a:ea typeface="Comfortaa"/>
                <a:cs typeface="Comfortaa"/>
                <a:sym typeface="Comfortaa"/>
              </a:rPr>
              <a:t>Implementations of algorithms</a:t>
            </a:r>
            <a:endParaRPr sz="1400" b="1">
              <a:latin typeface="Comfortaa"/>
              <a:ea typeface="Comfortaa"/>
              <a:cs typeface="Comfortaa"/>
              <a:sym typeface="Comfortaa"/>
            </a:endParaRPr>
          </a:p>
          <a:p>
            <a:pPr marL="914400" lvl="1" indent="-317500" algn="l" rtl="0">
              <a:lnSpc>
                <a:spcPct val="150000"/>
              </a:lnSpc>
              <a:spcBef>
                <a:spcPts val="0"/>
              </a:spcBef>
              <a:spcAft>
                <a:spcPts val="0"/>
              </a:spcAft>
              <a:buSzPts val="1400"/>
              <a:buFont typeface="Comfortaa"/>
              <a:buChar char="-"/>
            </a:pPr>
            <a:r>
              <a:rPr lang="en" sz="1400" b="1">
                <a:latin typeface="Comfortaa"/>
                <a:ea typeface="Comfortaa"/>
                <a:cs typeface="Comfortaa"/>
                <a:sym typeface="Comfortaa"/>
              </a:rPr>
              <a:t>Datasets</a:t>
            </a:r>
            <a:endParaRPr sz="1400" b="1">
              <a:latin typeface="Comfortaa"/>
              <a:ea typeface="Comfortaa"/>
              <a:cs typeface="Comfortaa"/>
              <a:sym typeface="Comfortaa"/>
            </a:endParaRPr>
          </a:p>
          <a:p>
            <a:pPr marL="457200" lvl="0" indent="-317500" algn="l" rtl="0">
              <a:lnSpc>
                <a:spcPct val="150000"/>
              </a:lnSpc>
              <a:spcBef>
                <a:spcPts val="0"/>
              </a:spcBef>
              <a:spcAft>
                <a:spcPts val="0"/>
              </a:spcAft>
              <a:buSzPts val="1400"/>
              <a:buFont typeface="Comfortaa"/>
              <a:buChar char="-"/>
            </a:pPr>
            <a:r>
              <a:rPr lang="en" sz="1400" b="1">
                <a:latin typeface="Comfortaa"/>
                <a:ea typeface="Comfortaa"/>
                <a:cs typeface="Comfortaa"/>
                <a:sym typeface="Comfortaa"/>
              </a:rPr>
              <a:t>Code Overview</a:t>
            </a:r>
            <a:endParaRPr sz="1400" b="1">
              <a:latin typeface="Comfortaa"/>
              <a:ea typeface="Comfortaa"/>
              <a:cs typeface="Comfortaa"/>
              <a:sym typeface="Comfortaa"/>
            </a:endParaRPr>
          </a:p>
          <a:p>
            <a:pPr marL="457200" lvl="0" indent="-317500" algn="l" rtl="0">
              <a:lnSpc>
                <a:spcPct val="150000"/>
              </a:lnSpc>
              <a:spcBef>
                <a:spcPts val="0"/>
              </a:spcBef>
              <a:spcAft>
                <a:spcPts val="0"/>
              </a:spcAft>
              <a:buSzPts val="1400"/>
              <a:buFont typeface="Comfortaa"/>
              <a:buChar char="-"/>
            </a:pPr>
            <a:r>
              <a:rPr lang="en" sz="1400" b="1">
                <a:latin typeface="Comfortaa"/>
                <a:ea typeface="Comfortaa"/>
                <a:cs typeface="Comfortaa"/>
                <a:sym typeface="Comfortaa"/>
              </a:rPr>
              <a:t>Live Demo</a:t>
            </a:r>
            <a:endParaRPr sz="1400" b="1">
              <a:latin typeface="Comfortaa"/>
              <a:ea typeface="Comfortaa"/>
              <a:cs typeface="Comfortaa"/>
              <a:sym typeface="Comfortaa"/>
            </a:endParaRPr>
          </a:p>
          <a:p>
            <a:pPr marL="457200" lvl="0" indent="-317500" algn="l" rtl="0">
              <a:lnSpc>
                <a:spcPct val="150000"/>
              </a:lnSpc>
              <a:spcBef>
                <a:spcPts val="0"/>
              </a:spcBef>
              <a:spcAft>
                <a:spcPts val="0"/>
              </a:spcAft>
              <a:buSzPts val="1400"/>
              <a:buFont typeface="Comfortaa"/>
              <a:buChar char="-"/>
            </a:pPr>
            <a:r>
              <a:rPr lang="en" sz="1400" b="1">
                <a:latin typeface="Comfortaa"/>
                <a:ea typeface="Comfortaa"/>
                <a:cs typeface="Comfortaa"/>
                <a:sym typeface="Comfortaa"/>
              </a:rPr>
              <a:t>Results</a:t>
            </a:r>
            <a:endParaRPr sz="1400" b="1">
              <a:latin typeface="Comfortaa"/>
              <a:ea typeface="Comfortaa"/>
              <a:cs typeface="Comfortaa"/>
              <a:sym typeface="Comfortaa"/>
            </a:endParaRPr>
          </a:p>
          <a:p>
            <a:pPr marL="457200" lvl="0" indent="-317500" algn="l" rtl="0">
              <a:lnSpc>
                <a:spcPct val="150000"/>
              </a:lnSpc>
              <a:spcBef>
                <a:spcPts val="0"/>
              </a:spcBef>
              <a:spcAft>
                <a:spcPts val="0"/>
              </a:spcAft>
              <a:buSzPts val="1400"/>
              <a:buFont typeface="Comfortaa"/>
              <a:buChar char="-"/>
            </a:pPr>
            <a:r>
              <a:rPr lang="en" sz="1400" b="1">
                <a:latin typeface="Comfortaa"/>
                <a:ea typeface="Comfortaa"/>
                <a:cs typeface="Comfortaa"/>
                <a:sym typeface="Comfortaa"/>
              </a:rPr>
              <a:t>Conclusion</a:t>
            </a:r>
            <a:endParaRPr sz="1400" b="1">
              <a:latin typeface="Comfortaa"/>
              <a:ea typeface="Comfortaa"/>
              <a:cs typeface="Comfortaa"/>
              <a:sym typeface="Comfortaa"/>
            </a:endParaRPr>
          </a:p>
        </p:txBody>
      </p:sp>
      <p:cxnSp>
        <p:nvCxnSpPr>
          <p:cNvPr id="405" name="Google Shape;405;p95"/>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406" name="Google Shape;406;p95"/>
          <p:cNvPicPr preferRelativeResize="0"/>
          <p:nvPr/>
        </p:nvPicPr>
        <p:blipFill>
          <a:blip r:embed="rId3">
            <a:alphaModFix/>
          </a:blip>
          <a:stretch>
            <a:fillRect/>
          </a:stretch>
        </p:blipFill>
        <p:spPr>
          <a:xfrm>
            <a:off x="4572000" y="1989335"/>
            <a:ext cx="4299525" cy="2692865"/>
          </a:xfrm>
          <a:prstGeom prst="rect">
            <a:avLst/>
          </a:prstGeom>
          <a:noFill/>
          <a:ln>
            <a:noFill/>
          </a:ln>
        </p:spPr>
      </p:pic>
      <p:sp>
        <p:nvSpPr>
          <p:cNvPr id="407" name="Google Shape;407;p95"/>
          <p:cNvSpPr txBox="1"/>
          <p:nvPr/>
        </p:nvSpPr>
        <p:spPr>
          <a:xfrm>
            <a:off x="103500" y="4515075"/>
            <a:ext cx="4468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lt1"/>
                </a:solidFill>
                <a:latin typeface="Comfortaa"/>
                <a:ea typeface="Comfortaa"/>
                <a:cs typeface="Comfortaa"/>
                <a:sym typeface="Comfortaa"/>
              </a:rPr>
              <a:t>Source: https://pokecoord.com/pokemon-nests/</a:t>
            </a:r>
            <a:endParaRPr sz="1100" b="1">
              <a:solidFill>
                <a:schemeClr val="lt1"/>
              </a:solidFill>
              <a:latin typeface="Comfortaa"/>
              <a:ea typeface="Comfortaa"/>
              <a:cs typeface="Comfortaa"/>
              <a:sym typeface="Comforta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113"/>
          <p:cNvSpPr txBox="1">
            <a:spLocks noGrp="1"/>
          </p:cNvSpPr>
          <p:nvPr>
            <p:ph type="title" idx="4"/>
          </p:nvPr>
        </p:nvSpPr>
        <p:spPr>
          <a:xfrm>
            <a:off x="352475" y="445025"/>
            <a:ext cx="8472300" cy="6645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4375"/>
              <a:buFont typeface="Arial"/>
              <a:buNone/>
            </a:pPr>
            <a:r>
              <a:rPr lang="en" sz="3200" b="1">
                <a:solidFill>
                  <a:schemeClr val="lt1"/>
                </a:solidFill>
                <a:latin typeface="Comfortaa"/>
                <a:ea typeface="Comfortaa"/>
                <a:cs typeface="Comfortaa"/>
                <a:sym typeface="Comfortaa"/>
              </a:rPr>
              <a:t>Transfer Learning with Pre-Trained Models</a:t>
            </a:r>
            <a:endParaRPr sz="3200" b="1">
              <a:solidFill>
                <a:schemeClr val="lt1"/>
              </a:solidFill>
              <a:latin typeface="Comfortaa"/>
              <a:ea typeface="Comfortaa"/>
              <a:cs typeface="Comfortaa"/>
              <a:sym typeface="Comfortaa"/>
            </a:endParaRPr>
          </a:p>
          <a:p>
            <a:pPr marL="0" lvl="0" indent="0" algn="l" rtl="0">
              <a:spcBef>
                <a:spcPts val="0"/>
              </a:spcBef>
              <a:spcAft>
                <a:spcPts val="0"/>
              </a:spcAft>
              <a:buNone/>
            </a:pPr>
            <a:endParaRPr/>
          </a:p>
        </p:txBody>
      </p:sp>
      <p:sp>
        <p:nvSpPr>
          <p:cNvPr id="537" name="Google Shape;537;p113"/>
          <p:cNvSpPr txBox="1">
            <a:spLocks noGrp="1"/>
          </p:cNvSpPr>
          <p:nvPr>
            <p:ph type="body" idx="4294967295"/>
          </p:nvPr>
        </p:nvSpPr>
        <p:spPr>
          <a:xfrm>
            <a:off x="1264850" y="1255650"/>
            <a:ext cx="7324800" cy="33942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Clr>
                <a:schemeClr val="lt1"/>
              </a:buClr>
              <a:buSzPts val="1400"/>
              <a:buFont typeface="Comfortaa"/>
              <a:buChar char="-"/>
            </a:pPr>
            <a:r>
              <a:rPr lang="en" sz="1400" b="1">
                <a:solidFill>
                  <a:schemeClr val="lt1"/>
                </a:solidFill>
                <a:latin typeface="Comfortaa"/>
                <a:ea typeface="Comfortaa"/>
                <a:cs typeface="Comfortaa"/>
                <a:sym typeface="Comfortaa"/>
              </a:rPr>
              <a:t>Our transfer learning utilizes the library called </a:t>
            </a:r>
            <a:r>
              <a:rPr lang="en" sz="1400" b="1">
                <a:solidFill>
                  <a:schemeClr val="lt1"/>
                </a:solidFill>
                <a:latin typeface="Courier New"/>
                <a:ea typeface="Courier New"/>
                <a:cs typeface="Courier New"/>
                <a:sym typeface="Courier New"/>
              </a:rPr>
              <a:t>SentenceTransformers</a:t>
            </a:r>
            <a:endParaRPr sz="1400" b="1">
              <a:solidFill>
                <a:schemeClr val="lt1"/>
              </a:solidFill>
              <a:latin typeface="Courier New"/>
              <a:ea typeface="Courier New"/>
              <a:cs typeface="Courier New"/>
              <a:sym typeface="Courier New"/>
            </a:endParaRPr>
          </a:p>
          <a:p>
            <a:pPr marL="914400" lvl="1" indent="-317500" algn="l" rtl="0">
              <a:spcBef>
                <a:spcPts val="0"/>
              </a:spcBef>
              <a:spcAft>
                <a:spcPts val="0"/>
              </a:spcAft>
              <a:buClr>
                <a:schemeClr val="lt1"/>
              </a:buClr>
              <a:buSzPts val="1400"/>
              <a:buFont typeface="Comfortaa"/>
              <a:buChar char="-"/>
            </a:pPr>
            <a:r>
              <a:rPr lang="en" b="1">
                <a:solidFill>
                  <a:schemeClr val="lt1"/>
                </a:solidFill>
                <a:latin typeface="Comfortaa"/>
                <a:ea typeface="Comfortaa"/>
                <a:cs typeface="Comfortaa"/>
                <a:sym typeface="Comfortaa"/>
              </a:rPr>
              <a:t>A library for sentence, text and image embeddings.</a:t>
            </a:r>
            <a:endParaRPr b="1">
              <a:solidFill>
                <a:schemeClr val="lt1"/>
              </a:solidFill>
              <a:latin typeface="Comfortaa"/>
              <a:ea typeface="Comfortaa"/>
              <a:cs typeface="Comfortaa"/>
              <a:sym typeface="Comfortaa"/>
            </a:endParaRPr>
          </a:p>
          <a:p>
            <a:pPr marL="914400" lvl="1" indent="-317500" algn="l" rtl="0">
              <a:spcBef>
                <a:spcPts val="0"/>
              </a:spcBef>
              <a:spcAft>
                <a:spcPts val="0"/>
              </a:spcAft>
              <a:buClr>
                <a:schemeClr val="lt1"/>
              </a:buClr>
              <a:buSzPts val="1400"/>
              <a:buFont typeface="Comfortaa"/>
              <a:buChar char="-"/>
            </a:pPr>
            <a:r>
              <a:rPr lang="en" b="1">
                <a:solidFill>
                  <a:schemeClr val="lt1"/>
                </a:solidFill>
                <a:latin typeface="Comfortaa"/>
                <a:ea typeface="Comfortaa"/>
                <a:cs typeface="Comfortaa"/>
                <a:sym typeface="Comfortaa"/>
              </a:rPr>
              <a:t>Similar to “implementing Google” using your own detected vocabulary.</a:t>
            </a:r>
            <a:endParaRPr b="1">
              <a:solidFill>
                <a:schemeClr val="lt1"/>
              </a:solidFill>
              <a:latin typeface="Comfortaa"/>
              <a:ea typeface="Comfortaa"/>
              <a:cs typeface="Comfortaa"/>
              <a:sym typeface="Comfortaa"/>
            </a:endParaRPr>
          </a:p>
          <a:p>
            <a:pPr marL="914400" lvl="1" indent="-317500" algn="l" rtl="0">
              <a:spcBef>
                <a:spcPts val="0"/>
              </a:spcBef>
              <a:spcAft>
                <a:spcPts val="0"/>
              </a:spcAft>
              <a:buClr>
                <a:schemeClr val="lt1"/>
              </a:buClr>
              <a:buSzPts val="1400"/>
              <a:buFont typeface="Comfortaa"/>
              <a:buChar char="-"/>
            </a:pPr>
            <a:r>
              <a:rPr lang="en" b="1">
                <a:solidFill>
                  <a:schemeClr val="lt1"/>
                </a:solidFill>
                <a:latin typeface="Comfortaa"/>
                <a:ea typeface="Comfortaa"/>
                <a:cs typeface="Comfortaa"/>
                <a:sym typeface="Comfortaa"/>
              </a:rPr>
              <a:t>Works with multiple languages.</a:t>
            </a:r>
            <a:endParaRPr b="1">
              <a:solidFill>
                <a:schemeClr val="lt1"/>
              </a:solidFill>
              <a:latin typeface="Comfortaa"/>
              <a:ea typeface="Comfortaa"/>
              <a:cs typeface="Comfortaa"/>
              <a:sym typeface="Comfortaa"/>
            </a:endParaRPr>
          </a:p>
          <a:p>
            <a:pPr marL="457200" lvl="0" indent="-317500" algn="l" rtl="0">
              <a:spcBef>
                <a:spcPts val="0"/>
              </a:spcBef>
              <a:spcAft>
                <a:spcPts val="0"/>
              </a:spcAft>
              <a:buClr>
                <a:schemeClr val="lt1"/>
              </a:buClr>
              <a:buSzPts val="1400"/>
              <a:buFont typeface="Comfortaa"/>
              <a:buChar char="-"/>
            </a:pPr>
            <a:r>
              <a:rPr lang="en" sz="1400" b="1">
                <a:solidFill>
                  <a:schemeClr val="lt1"/>
                </a:solidFill>
                <a:latin typeface="Comfortaa"/>
                <a:ea typeface="Comfortaa"/>
                <a:cs typeface="Comfortaa"/>
                <a:sym typeface="Comfortaa"/>
              </a:rPr>
              <a:t>Detects over 1,000,000,000+ pairs by using a 256 dimension vector field that can plot images and sentences near each other.</a:t>
            </a:r>
            <a:endParaRPr sz="1400" b="1">
              <a:solidFill>
                <a:schemeClr val="lt1"/>
              </a:solidFill>
              <a:latin typeface="Comfortaa"/>
              <a:ea typeface="Comfortaa"/>
              <a:cs typeface="Comfortaa"/>
              <a:sym typeface="Comfortaa"/>
            </a:endParaRPr>
          </a:p>
          <a:p>
            <a:pPr marL="914400" lvl="1" indent="-317500" algn="l" rtl="0">
              <a:spcBef>
                <a:spcPts val="0"/>
              </a:spcBef>
              <a:spcAft>
                <a:spcPts val="0"/>
              </a:spcAft>
              <a:buClr>
                <a:schemeClr val="lt1"/>
              </a:buClr>
              <a:buSzPts val="1400"/>
              <a:buFont typeface="Comfortaa"/>
              <a:buChar char="-"/>
            </a:pPr>
            <a:r>
              <a:rPr lang="en" sz="1400" b="1">
                <a:solidFill>
                  <a:schemeClr val="lt1"/>
                </a:solidFill>
                <a:latin typeface="Comfortaa"/>
                <a:ea typeface="Comfortaa"/>
                <a:cs typeface="Comfortaa"/>
                <a:sym typeface="Comfortaa"/>
              </a:rPr>
              <a:t>K-Nearest Neighbor on steroids.</a:t>
            </a:r>
            <a:endParaRPr sz="1400" b="1">
              <a:solidFill>
                <a:schemeClr val="lt1"/>
              </a:solidFill>
              <a:latin typeface="Comfortaa"/>
              <a:ea typeface="Comfortaa"/>
              <a:cs typeface="Comfortaa"/>
              <a:sym typeface="Comfortaa"/>
            </a:endParaRPr>
          </a:p>
          <a:p>
            <a:pPr marL="457200" lvl="0" indent="-317500" algn="l" rtl="0">
              <a:spcBef>
                <a:spcPts val="0"/>
              </a:spcBef>
              <a:spcAft>
                <a:spcPts val="0"/>
              </a:spcAft>
              <a:buClr>
                <a:schemeClr val="lt1"/>
              </a:buClr>
              <a:buSzPts val="1400"/>
              <a:buFont typeface="Comfortaa"/>
              <a:buChar char="-"/>
            </a:pPr>
            <a:r>
              <a:rPr lang="en" sz="1400" b="1">
                <a:solidFill>
                  <a:schemeClr val="lt1"/>
                </a:solidFill>
                <a:latin typeface="Comfortaa"/>
                <a:ea typeface="Comfortaa"/>
                <a:cs typeface="Comfortaa"/>
                <a:sym typeface="Comfortaa"/>
              </a:rPr>
              <a:t>Can detect the top five most similar pairs of sentences:</a:t>
            </a:r>
            <a:endParaRPr sz="1400" b="1">
              <a:solidFill>
                <a:schemeClr val="lt1"/>
              </a:solidFill>
              <a:latin typeface="Comfortaa"/>
              <a:ea typeface="Comfortaa"/>
              <a:cs typeface="Comfortaa"/>
              <a:sym typeface="Comfortaa"/>
            </a:endParaRPr>
          </a:p>
        </p:txBody>
      </p:sp>
      <p:pic>
        <p:nvPicPr>
          <p:cNvPr id="538" name="Google Shape;538;p113"/>
          <p:cNvPicPr preferRelativeResize="0"/>
          <p:nvPr/>
        </p:nvPicPr>
        <p:blipFill>
          <a:blip r:embed="rId3">
            <a:alphaModFix/>
          </a:blip>
          <a:stretch>
            <a:fillRect/>
          </a:stretch>
        </p:blipFill>
        <p:spPr>
          <a:xfrm>
            <a:off x="2601487" y="3685100"/>
            <a:ext cx="3941025" cy="1366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2"/>
        <p:cNvGrpSpPr/>
        <p:nvPr/>
      </p:nvGrpSpPr>
      <p:grpSpPr>
        <a:xfrm>
          <a:off x="0" y="0"/>
          <a:ext cx="0" cy="0"/>
          <a:chOff x="0" y="0"/>
          <a:chExt cx="0" cy="0"/>
        </a:xfrm>
      </p:grpSpPr>
      <p:pic>
        <p:nvPicPr>
          <p:cNvPr id="543" name="Google Shape;543;p114"/>
          <p:cNvPicPr preferRelativeResize="0"/>
          <p:nvPr/>
        </p:nvPicPr>
        <p:blipFill>
          <a:blip r:embed="rId4">
            <a:alphaModFix/>
          </a:blip>
          <a:stretch>
            <a:fillRect/>
          </a:stretch>
        </p:blipFill>
        <p:spPr>
          <a:xfrm>
            <a:off x="1502250" y="819600"/>
            <a:ext cx="5829300" cy="3381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115"/>
          <p:cNvSpPr txBox="1">
            <a:spLocks noGrp="1"/>
          </p:cNvSpPr>
          <p:nvPr>
            <p:ph type="title"/>
          </p:nvPr>
        </p:nvSpPr>
        <p:spPr>
          <a:xfrm>
            <a:off x="191375" y="344175"/>
            <a:ext cx="4098900" cy="811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sz="3200" b="1">
                <a:solidFill>
                  <a:schemeClr val="lt1"/>
                </a:solidFill>
                <a:latin typeface="Comfortaa"/>
                <a:ea typeface="Comfortaa"/>
                <a:cs typeface="Comfortaa"/>
                <a:sym typeface="Comfortaa"/>
              </a:rPr>
              <a:t>K-Nearest Neighbor</a:t>
            </a:r>
            <a:endParaRPr sz="3200" b="1">
              <a:solidFill>
                <a:schemeClr val="lt1"/>
              </a:solidFill>
              <a:latin typeface="Comfortaa"/>
              <a:ea typeface="Comfortaa"/>
              <a:cs typeface="Comfortaa"/>
              <a:sym typeface="Comfortaa"/>
            </a:endParaRPr>
          </a:p>
        </p:txBody>
      </p:sp>
      <p:sp>
        <p:nvSpPr>
          <p:cNvPr id="549" name="Google Shape;549;p115"/>
          <p:cNvSpPr txBox="1">
            <a:spLocks noGrp="1"/>
          </p:cNvSpPr>
          <p:nvPr>
            <p:ph type="body" idx="4294967295"/>
          </p:nvPr>
        </p:nvSpPr>
        <p:spPr>
          <a:xfrm>
            <a:off x="333400" y="1191725"/>
            <a:ext cx="5120400" cy="3424200"/>
          </a:xfrm>
          <a:prstGeom prst="rect">
            <a:avLst/>
          </a:prstGeom>
        </p:spPr>
        <p:txBody>
          <a:bodyPr spcFirstLastPara="1" wrap="square" lIns="91425" tIns="91425" rIns="91425" bIns="91425" anchor="t" anchorCtr="0">
            <a:normAutofit/>
          </a:bodyPr>
          <a:lstStyle/>
          <a:p>
            <a:pPr marL="457200" lvl="0" indent="-317500" algn="l" rtl="0">
              <a:lnSpc>
                <a:spcPct val="115000"/>
              </a:lnSpc>
              <a:spcBef>
                <a:spcPts val="0"/>
              </a:spcBef>
              <a:spcAft>
                <a:spcPts val="0"/>
              </a:spcAft>
              <a:buClr>
                <a:schemeClr val="lt1"/>
              </a:buClr>
              <a:buSzPts val="1400"/>
              <a:buFont typeface="Comfortaa"/>
              <a:buChar char="-"/>
            </a:pPr>
            <a:r>
              <a:rPr lang="en" sz="1400" b="1">
                <a:solidFill>
                  <a:schemeClr val="lt1"/>
                </a:solidFill>
                <a:latin typeface="Comfortaa"/>
                <a:ea typeface="Comfortaa"/>
                <a:cs typeface="Comfortaa"/>
                <a:sym typeface="Comfortaa"/>
              </a:rPr>
              <a:t>Our “from scratch” algorithm which uses no machine learning libraries.</a:t>
            </a:r>
            <a:endParaRPr sz="1400" b="1">
              <a:solidFill>
                <a:schemeClr val="lt1"/>
              </a:solidFill>
              <a:latin typeface="Comfortaa"/>
              <a:ea typeface="Comfortaa"/>
              <a:cs typeface="Comfortaa"/>
              <a:sym typeface="Comfortaa"/>
            </a:endParaRPr>
          </a:p>
          <a:p>
            <a:pPr marL="457200" lvl="0" indent="-317500" algn="l" rtl="0">
              <a:lnSpc>
                <a:spcPct val="115000"/>
              </a:lnSpc>
              <a:spcBef>
                <a:spcPts val="0"/>
              </a:spcBef>
              <a:spcAft>
                <a:spcPts val="0"/>
              </a:spcAft>
              <a:buClr>
                <a:schemeClr val="lt1"/>
              </a:buClr>
              <a:buSzPts val="1400"/>
              <a:buFont typeface="Comfortaa"/>
              <a:buChar char="-"/>
            </a:pPr>
            <a:r>
              <a:rPr lang="en" sz="1400" b="1">
                <a:solidFill>
                  <a:schemeClr val="lt1"/>
                </a:solidFill>
                <a:latin typeface="Comfortaa"/>
                <a:ea typeface="Comfortaa"/>
                <a:cs typeface="Comfortaa"/>
                <a:sym typeface="Comfortaa"/>
              </a:rPr>
              <a:t>All images of Pokémon get converted into an array that counts the number of times that 256 total colors appear in each image.</a:t>
            </a:r>
            <a:endParaRPr sz="1400" b="1">
              <a:solidFill>
                <a:schemeClr val="lt1"/>
              </a:solidFill>
              <a:latin typeface="Comfortaa"/>
              <a:ea typeface="Comfortaa"/>
              <a:cs typeface="Comfortaa"/>
              <a:sym typeface="Comfortaa"/>
            </a:endParaRPr>
          </a:p>
          <a:p>
            <a:pPr marL="457200" lvl="0" indent="-317500" algn="l" rtl="0">
              <a:lnSpc>
                <a:spcPct val="115000"/>
              </a:lnSpc>
              <a:spcBef>
                <a:spcPts val="0"/>
              </a:spcBef>
              <a:spcAft>
                <a:spcPts val="0"/>
              </a:spcAft>
              <a:buClr>
                <a:schemeClr val="lt1"/>
              </a:buClr>
              <a:buSzPts val="1400"/>
              <a:buFont typeface="Comfortaa"/>
              <a:buChar char="-"/>
            </a:pPr>
            <a:r>
              <a:rPr lang="en" sz="1400" b="1">
                <a:solidFill>
                  <a:schemeClr val="lt1"/>
                </a:solidFill>
                <a:latin typeface="Comfortaa"/>
                <a:ea typeface="Comfortaa"/>
                <a:cs typeface="Comfortaa"/>
                <a:sym typeface="Comfortaa"/>
              </a:rPr>
              <a:t>Euclidean Distance is measured between the tested Pokémon and every single Pokémon image in the dataset.</a:t>
            </a:r>
            <a:endParaRPr sz="1400" b="1">
              <a:solidFill>
                <a:schemeClr val="lt1"/>
              </a:solidFill>
              <a:latin typeface="Comfortaa"/>
              <a:ea typeface="Comfortaa"/>
              <a:cs typeface="Comfortaa"/>
              <a:sym typeface="Comfortaa"/>
            </a:endParaRPr>
          </a:p>
          <a:p>
            <a:pPr marL="914400" lvl="1" indent="-317500" algn="l" rtl="0">
              <a:lnSpc>
                <a:spcPct val="115000"/>
              </a:lnSpc>
              <a:spcBef>
                <a:spcPts val="0"/>
              </a:spcBef>
              <a:spcAft>
                <a:spcPts val="0"/>
              </a:spcAft>
              <a:buClr>
                <a:schemeClr val="lt1"/>
              </a:buClr>
              <a:buSzPts val="1400"/>
              <a:buFont typeface="Comfortaa"/>
              <a:buChar char="-"/>
            </a:pPr>
            <a:r>
              <a:rPr lang="en" b="1">
                <a:solidFill>
                  <a:schemeClr val="lt1"/>
                </a:solidFill>
                <a:latin typeface="Comfortaa"/>
                <a:ea typeface="Comfortaa"/>
                <a:cs typeface="Comfortaa"/>
                <a:sym typeface="Comfortaa"/>
              </a:rPr>
              <a:t>The “shortest” distance between the trained set and the tested Pokémon is stored in ranking order.</a:t>
            </a:r>
            <a:endParaRPr b="1">
              <a:solidFill>
                <a:schemeClr val="lt1"/>
              </a:solidFill>
              <a:latin typeface="Comfortaa"/>
              <a:ea typeface="Comfortaa"/>
              <a:cs typeface="Comfortaa"/>
              <a:sym typeface="Comfortaa"/>
            </a:endParaRPr>
          </a:p>
          <a:p>
            <a:pPr marL="457200" lvl="0" indent="-317500" algn="l" rtl="0">
              <a:lnSpc>
                <a:spcPct val="115000"/>
              </a:lnSpc>
              <a:spcBef>
                <a:spcPts val="0"/>
              </a:spcBef>
              <a:spcAft>
                <a:spcPts val="0"/>
              </a:spcAft>
              <a:buClr>
                <a:schemeClr val="lt1"/>
              </a:buClr>
              <a:buSzPts val="1400"/>
              <a:buFont typeface="Comfortaa"/>
              <a:buChar char="-"/>
            </a:pPr>
            <a:r>
              <a:rPr lang="en" sz="1400" b="1">
                <a:solidFill>
                  <a:schemeClr val="lt1"/>
                </a:solidFill>
                <a:latin typeface="Comfortaa"/>
                <a:ea typeface="Comfortaa"/>
                <a:cs typeface="Comfortaa"/>
                <a:sym typeface="Comfortaa"/>
              </a:rPr>
              <a:t>The most difficult algorithm to implement for our project!</a:t>
            </a:r>
            <a:endParaRPr sz="1400" b="1">
              <a:solidFill>
                <a:schemeClr val="lt1"/>
              </a:solidFill>
              <a:latin typeface="Comfortaa"/>
              <a:ea typeface="Comfortaa"/>
              <a:cs typeface="Comfortaa"/>
              <a:sym typeface="Comfortaa"/>
            </a:endParaRPr>
          </a:p>
        </p:txBody>
      </p:sp>
      <p:pic>
        <p:nvPicPr>
          <p:cNvPr id="550" name="Google Shape;550;p115"/>
          <p:cNvPicPr preferRelativeResize="0"/>
          <p:nvPr/>
        </p:nvPicPr>
        <p:blipFill>
          <a:blip r:embed="rId3">
            <a:alphaModFix/>
          </a:blip>
          <a:stretch>
            <a:fillRect/>
          </a:stretch>
        </p:blipFill>
        <p:spPr>
          <a:xfrm>
            <a:off x="5582925" y="666088"/>
            <a:ext cx="3059799" cy="3811324"/>
          </a:xfrm>
          <a:prstGeom prst="rect">
            <a:avLst/>
          </a:prstGeom>
          <a:noFill/>
          <a:ln>
            <a:noFill/>
          </a:ln>
        </p:spPr>
      </p:pic>
      <p:sp>
        <p:nvSpPr>
          <p:cNvPr id="551" name="Google Shape;551;p115"/>
          <p:cNvSpPr txBox="1"/>
          <p:nvPr/>
        </p:nvSpPr>
        <p:spPr>
          <a:xfrm>
            <a:off x="5306400" y="4615975"/>
            <a:ext cx="4468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lt1"/>
                </a:solidFill>
                <a:latin typeface="Comfortaa"/>
                <a:ea typeface="Comfortaa"/>
                <a:cs typeface="Comfortaa"/>
                <a:sym typeface="Comfortaa"/>
              </a:rPr>
              <a:t>Source: https://pngimg.com/image/27696</a:t>
            </a:r>
            <a:endParaRPr sz="1100" b="1">
              <a:solidFill>
                <a:schemeClr val="lt1"/>
              </a:solidFill>
              <a:latin typeface="Comfortaa"/>
              <a:ea typeface="Comfortaa"/>
              <a:cs typeface="Comfortaa"/>
              <a:sym typeface="Comforta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116"/>
          <p:cNvSpPr txBox="1">
            <a:spLocks noGrp="1"/>
          </p:cNvSpPr>
          <p:nvPr>
            <p:ph type="title"/>
          </p:nvPr>
        </p:nvSpPr>
        <p:spPr>
          <a:xfrm>
            <a:off x="191375" y="344175"/>
            <a:ext cx="4098900" cy="811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sz="3200" b="1">
                <a:solidFill>
                  <a:schemeClr val="lt1"/>
                </a:solidFill>
                <a:latin typeface="Comfortaa"/>
                <a:ea typeface="Comfortaa"/>
                <a:cs typeface="Comfortaa"/>
                <a:sym typeface="Comfortaa"/>
              </a:rPr>
              <a:t>K-Nearest Neighbor</a:t>
            </a:r>
            <a:endParaRPr sz="3200" b="1">
              <a:solidFill>
                <a:schemeClr val="lt1"/>
              </a:solidFill>
              <a:latin typeface="Comfortaa"/>
              <a:ea typeface="Comfortaa"/>
              <a:cs typeface="Comfortaa"/>
              <a:sym typeface="Comfortaa"/>
            </a:endParaRPr>
          </a:p>
        </p:txBody>
      </p:sp>
      <p:sp>
        <p:nvSpPr>
          <p:cNvPr id="557" name="Google Shape;557;p116"/>
          <p:cNvSpPr txBox="1">
            <a:spLocks noGrp="1"/>
          </p:cNvSpPr>
          <p:nvPr>
            <p:ph type="body" idx="4294967295"/>
          </p:nvPr>
        </p:nvSpPr>
        <p:spPr>
          <a:xfrm>
            <a:off x="333400" y="1191725"/>
            <a:ext cx="4914600" cy="3424200"/>
          </a:xfrm>
          <a:prstGeom prst="rect">
            <a:avLst/>
          </a:prstGeom>
        </p:spPr>
        <p:txBody>
          <a:bodyPr spcFirstLastPara="1" wrap="square" lIns="91425" tIns="91425" rIns="91425" bIns="91425" anchor="t" anchorCtr="0">
            <a:noAutofit/>
          </a:bodyPr>
          <a:lstStyle/>
          <a:p>
            <a:pPr marL="0" lvl="0" indent="0" algn="just" rtl="0">
              <a:spcBef>
                <a:spcPts val="1200"/>
              </a:spcBef>
              <a:spcAft>
                <a:spcPts val="0"/>
              </a:spcAft>
              <a:buNone/>
            </a:pPr>
            <a:r>
              <a:rPr lang="en" sz="1000">
                <a:solidFill>
                  <a:schemeClr val="lt1"/>
                </a:solidFill>
                <a:latin typeface="Comfortaa"/>
                <a:ea typeface="Comfortaa"/>
                <a:cs typeface="Comfortaa"/>
                <a:sym typeface="Comfortaa"/>
              </a:rPr>
              <a:t>An instance of the k-nearest neighbor machine is shown in this figure. </a:t>
            </a:r>
            <a:endParaRPr sz="1000">
              <a:solidFill>
                <a:schemeClr val="lt1"/>
              </a:solidFill>
              <a:latin typeface="Comfortaa"/>
              <a:ea typeface="Comfortaa"/>
              <a:cs typeface="Comfortaa"/>
              <a:sym typeface="Comfortaa"/>
            </a:endParaRPr>
          </a:p>
          <a:p>
            <a:pPr marL="457200" lvl="0" indent="-292100" algn="just" rtl="0">
              <a:spcBef>
                <a:spcPts val="1200"/>
              </a:spcBef>
              <a:spcAft>
                <a:spcPts val="0"/>
              </a:spcAft>
              <a:buClr>
                <a:schemeClr val="lt1"/>
              </a:buClr>
              <a:buSzPts val="1000"/>
              <a:buFont typeface="Comfortaa"/>
              <a:buChar char="-"/>
            </a:pPr>
            <a:r>
              <a:rPr lang="en" sz="1000">
                <a:solidFill>
                  <a:schemeClr val="lt1"/>
                </a:solidFill>
                <a:latin typeface="Comfortaa"/>
                <a:ea typeface="Comfortaa"/>
                <a:cs typeface="Comfortaa"/>
                <a:sym typeface="Comfortaa"/>
              </a:rPr>
              <a:t>The classes are catalogued based on their feature values. </a:t>
            </a:r>
            <a:endParaRPr sz="1000">
              <a:solidFill>
                <a:schemeClr val="lt1"/>
              </a:solidFill>
              <a:latin typeface="Comfortaa"/>
              <a:ea typeface="Comfortaa"/>
              <a:cs typeface="Comfortaa"/>
              <a:sym typeface="Comfortaa"/>
            </a:endParaRPr>
          </a:p>
          <a:p>
            <a:pPr marL="457200" lvl="0" indent="-292100" algn="just" rtl="0">
              <a:spcBef>
                <a:spcPts val="0"/>
              </a:spcBef>
              <a:spcAft>
                <a:spcPts val="0"/>
              </a:spcAft>
              <a:buClr>
                <a:schemeClr val="lt1"/>
              </a:buClr>
              <a:buSzPts val="1000"/>
              <a:buFont typeface="Comfortaa"/>
              <a:buChar char="-"/>
            </a:pPr>
            <a:r>
              <a:rPr lang="en" sz="1000">
                <a:solidFill>
                  <a:schemeClr val="lt1"/>
                </a:solidFill>
                <a:latin typeface="Comfortaa"/>
                <a:ea typeface="Comfortaa"/>
                <a:cs typeface="Comfortaa"/>
                <a:sym typeface="Comfortaa"/>
              </a:rPr>
              <a:t>The classification of a member belonging to one of the classes is determined by a majority vote in the member’s neighborhood. </a:t>
            </a:r>
            <a:endParaRPr sz="1000">
              <a:solidFill>
                <a:schemeClr val="lt1"/>
              </a:solidFill>
              <a:latin typeface="Comfortaa"/>
              <a:ea typeface="Comfortaa"/>
              <a:cs typeface="Comfortaa"/>
              <a:sym typeface="Comfortaa"/>
            </a:endParaRPr>
          </a:p>
          <a:p>
            <a:pPr marL="457200" lvl="0" indent="-292100" algn="just" rtl="0">
              <a:spcBef>
                <a:spcPts val="0"/>
              </a:spcBef>
              <a:spcAft>
                <a:spcPts val="0"/>
              </a:spcAft>
              <a:buClr>
                <a:schemeClr val="lt1"/>
              </a:buClr>
              <a:buSzPts val="1000"/>
              <a:buFont typeface="Comfortaa"/>
              <a:buChar char="-"/>
            </a:pPr>
            <a:r>
              <a:rPr lang="en" sz="1000">
                <a:solidFill>
                  <a:schemeClr val="lt1"/>
                </a:solidFill>
                <a:latin typeface="Comfortaa"/>
                <a:ea typeface="Comfortaa"/>
                <a:cs typeface="Comfortaa"/>
                <a:sym typeface="Comfortaa"/>
              </a:rPr>
              <a:t>The number k is the number of neighbors that will be used to classify the member. They are the ones that most closely resemble the member to be classified. </a:t>
            </a:r>
            <a:endParaRPr sz="1000">
              <a:solidFill>
                <a:schemeClr val="lt1"/>
              </a:solidFill>
              <a:latin typeface="Comfortaa"/>
              <a:ea typeface="Comfortaa"/>
              <a:cs typeface="Comfortaa"/>
              <a:sym typeface="Comfortaa"/>
            </a:endParaRPr>
          </a:p>
          <a:p>
            <a:pPr marL="457200" lvl="0" indent="-292100" algn="just" rtl="0">
              <a:spcBef>
                <a:spcPts val="0"/>
              </a:spcBef>
              <a:spcAft>
                <a:spcPts val="0"/>
              </a:spcAft>
              <a:buClr>
                <a:schemeClr val="lt1"/>
              </a:buClr>
              <a:buSzPts val="1000"/>
              <a:buFont typeface="Comfortaa"/>
              <a:buChar char="-"/>
            </a:pPr>
            <a:r>
              <a:rPr lang="en" sz="1000">
                <a:solidFill>
                  <a:schemeClr val="lt1"/>
                </a:solidFill>
                <a:latin typeface="Comfortaa"/>
                <a:ea typeface="Comfortaa"/>
                <a:cs typeface="Comfortaa"/>
                <a:sym typeface="Comfortaa"/>
              </a:rPr>
              <a:t>The choice of k is crucial to classification. For example, if it is needed to classify the green member based on k = 3, the member would be placed alongside the blue members. If k = 9 is chosen, the member would be placed alongside the red members.</a:t>
            </a:r>
            <a:endParaRPr sz="1000">
              <a:solidFill>
                <a:schemeClr val="lt1"/>
              </a:solidFill>
              <a:latin typeface="Comfortaa"/>
              <a:ea typeface="Comfortaa"/>
              <a:cs typeface="Comfortaa"/>
              <a:sym typeface="Comfortaa"/>
            </a:endParaRPr>
          </a:p>
          <a:p>
            <a:pPr marL="0" lvl="0" indent="0" algn="l" rtl="0">
              <a:lnSpc>
                <a:spcPct val="115000"/>
              </a:lnSpc>
              <a:spcBef>
                <a:spcPts val="1200"/>
              </a:spcBef>
              <a:spcAft>
                <a:spcPts val="0"/>
              </a:spcAft>
              <a:buNone/>
            </a:pPr>
            <a:r>
              <a:rPr lang="en" sz="1000" b="1">
                <a:solidFill>
                  <a:schemeClr val="lt1"/>
                </a:solidFill>
                <a:latin typeface="Comfortaa"/>
                <a:ea typeface="Comfortaa"/>
                <a:cs typeface="Comfortaa"/>
                <a:sym typeface="Comfortaa"/>
              </a:rPr>
              <a:t>Source: </a:t>
            </a:r>
            <a:r>
              <a:rPr lang="en" sz="1000">
                <a:solidFill>
                  <a:schemeClr val="lt1"/>
                </a:solidFill>
                <a:latin typeface="Comfortaa"/>
                <a:ea typeface="Comfortaa"/>
                <a:cs typeface="Comfortaa"/>
                <a:sym typeface="Comfortaa"/>
              </a:rPr>
              <a:t>Musolf, A. M., Holzinger, E. R., Malley, J. D., &amp; Bailey-Wilson, J. E. (2021). What makes a good prediction? Feature importance and beginning to open the black box of machine learning in genetics. Human Genetics, 141(9), 1515–1528.</a:t>
            </a:r>
            <a:r>
              <a:rPr lang="en" sz="1000">
                <a:solidFill>
                  <a:schemeClr val="lt1"/>
                </a:solidFill>
                <a:uFill>
                  <a:noFill/>
                </a:uFill>
                <a:latin typeface="Comfortaa"/>
                <a:ea typeface="Comfortaa"/>
                <a:cs typeface="Comfortaa"/>
                <a:sym typeface="Comfortaa"/>
                <a:hlinkClick r:id="rId3">
                  <a:extLst>
                    <a:ext uri="{A12FA001-AC4F-418D-AE19-62706E023703}">
                      <ahyp:hlinkClr xmlns:ahyp="http://schemas.microsoft.com/office/drawing/2018/hyperlinkcolor" val="tx"/>
                    </a:ext>
                  </a:extLst>
                </a:hlinkClick>
              </a:rPr>
              <a:t> </a:t>
            </a:r>
            <a:r>
              <a:rPr lang="en" sz="1000" u="sng">
                <a:solidFill>
                  <a:schemeClr val="lt1"/>
                </a:solidFill>
                <a:latin typeface="Comfortaa"/>
                <a:ea typeface="Comfortaa"/>
                <a:cs typeface="Comfortaa"/>
                <a:sym typeface="Comfortaa"/>
                <a:hlinkClick r:id="rId3">
                  <a:extLst>
                    <a:ext uri="{A12FA001-AC4F-418D-AE19-62706E023703}">
                      <ahyp:hlinkClr xmlns:ahyp="http://schemas.microsoft.com/office/drawing/2018/hyperlinkcolor" val="tx"/>
                    </a:ext>
                  </a:extLst>
                </a:hlinkClick>
              </a:rPr>
              <a:t>https://doi.org/10.1007/s00439-021-02402-z</a:t>
            </a:r>
            <a:endParaRPr sz="1000" u="sng">
              <a:solidFill>
                <a:schemeClr val="lt1"/>
              </a:solidFill>
              <a:latin typeface="Comfortaa"/>
              <a:ea typeface="Comfortaa"/>
              <a:cs typeface="Comfortaa"/>
              <a:sym typeface="Comfortaa"/>
            </a:endParaRPr>
          </a:p>
          <a:p>
            <a:pPr marL="0" lvl="0" indent="0" algn="l" rtl="0">
              <a:lnSpc>
                <a:spcPct val="115000"/>
              </a:lnSpc>
              <a:spcBef>
                <a:spcPts val="1200"/>
              </a:spcBef>
              <a:spcAft>
                <a:spcPts val="1200"/>
              </a:spcAft>
              <a:buNone/>
            </a:pPr>
            <a:endParaRPr sz="900" b="1">
              <a:solidFill>
                <a:schemeClr val="lt1"/>
              </a:solidFill>
              <a:latin typeface="Comfortaa"/>
              <a:ea typeface="Comfortaa"/>
              <a:cs typeface="Comfortaa"/>
              <a:sym typeface="Comfortaa"/>
            </a:endParaRPr>
          </a:p>
        </p:txBody>
      </p:sp>
      <p:pic>
        <p:nvPicPr>
          <p:cNvPr id="558" name="Google Shape;558;p116"/>
          <p:cNvPicPr preferRelativeResize="0"/>
          <p:nvPr/>
        </p:nvPicPr>
        <p:blipFill>
          <a:blip r:embed="rId4">
            <a:alphaModFix/>
          </a:blip>
          <a:stretch>
            <a:fillRect/>
          </a:stretch>
        </p:blipFill>
        <p:spPr>
          <a:xfrm>
            <a:off x="5439575" y="1518616"/>
            <a:ext cx="3591200" cy="2770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117"/>
          <p:cNvSpPr txBox="1">
            <a:spLocks noGrp="1"/>
          </p:cNvSpPr>
          <p:nvPr>
            <p:ph type="title"/>
          </p:nvPr>
        </p:nvSpPr>
        <p:spPr>
          <a:xfrm>
            <a:off x="191375" y="204525"/>
            <a:ext cx="5340000" cy="811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sz="3200" b="1">
                <a:solidFill>
                  <a:schemeClr val="lt1"/>
                </a:solidFill>
                <a:latin typeface="Comfortaa"/>
                <a:ea typeface="Comfortaa"/>
                <a:cs typeface="Comfortaa"/>
                <a:sym typeface="Comfortaa"/>
              </a:rPr>
              <a:t>Support Vector Machines (SVM)</a:t>
            </a:r>
            <a:endParaRPr sz="3200" b="1">
              <a:solidFill>
                <a:schemeClr val="lt1"/>
              </a:solidFill>
              <a:latin typeface="Comfortaa"/>
              <a:ea typeface="Comfortaa"/>
              <a:cs typeface="Comfortaa"/>
              <a:sym typeface="Comfortaa"/>
            </a:endParaRPr>
          </a:p>
        </p:txBody>
      </p:sp>
      <p:sp>
        <p:nvSpPr>
          <p:cNvPr id="564" name="Google Shape;564;p117"/>
          <p:cNvSpPr txBox="1">
            <a:spLocks noGrp="1"/>
          </p:cNvSpPr>
          <p:nvPr>
            <p:ph type="body" idx="4294967295"/>
          </p:nvPr>
        </p:nvSpPr>
        <p:spPr>
          <a:xfrm>
            <a:off x="333400" y="1191725"/>
            <a:ext cx="5120400" cy="3424200"/>
          </a:xfrm>
          <a:prstGeom prst="rect">
            <a:avLst/>
          </a:prstGeom>
        </p:spPr>
        <p:txBody>
          <a:bodyPr spcFirstLastPara="1" wrap="square" lIns="91425" tIns="91425" rIns="91425" bIns="91425" anchor="t" anchorCtr="0">
            <a:normAutofit/>
          </a:bodyPr>
          <a:lstStyle/>
          <a:p>
            <a:pPr marL="457200" lvl="0" indent="-317500" algn="l" rtl="0">
              <a:lnSpc>
                <a:spcPct val="115000"/>
              </a:lnSpc>
              <a:spcBef>
                <a:spcPts val="0"/>
              </a:spcBef>
              <a:spcAft>
                <a:spcPts val="0"/>
              </a:spcAft>
              <a:buClr>
                <a:schemeClr val="lt1"/>
              </a:buClr>
              <a:buSzPts val="1400"/>
              <a:buFont typeface="Comfortaa"/>
              <a:buAutoNum type="arabicPeriod"/>
            </a:pPr>
            <a:r>
              <a:rPr lang="en" sz="1200">
                <a:solidFill>
                  <a:schemeClr val="lt1"/>
                </a:solidFill>
                <a:latin typeface="Comfortaa"/>
                <a:ea typeface="Comfortaa"/>
                <a:cs typeface="Comfortaa"/>
                <a:sym typeface="Comfortaa"/>
              </a:rPr>
              <a:t>SVMs aim to find the optimal hyperplane to separate different classes while maximizing the margin between the closest data points (support vectors).</a:t>
            </a:r>
            <a:endParaRPr sz="1200">
              <a:solidFill>
                <a:schemeClr val="lt1"/>
              </a:solidFill>
              <a:latin typeface="Comfortaa"/>
              <a:ea typeface="Comfortaa"/>
              <a:cs typeface="Comfortaa"/>
              <a:sym typeface="Comfortaa"/>
            </a:endParaRPr>
          </a:p>
          <a:p>
            <a:pPr marL="457200" lvl="0" indent="-304800" algn="l" rtl="0">
              <a:lnSpc>
                <a:spcPct val="115000"/>
              </a:lnSpc>
              <a:spcBef>
                <a:spcPts val="0"/>
              </a:spcBef>
              <a:spcAft>
                <a:spcPts val="0"/>
              </a:spcAft>
              <a:buClr>
                <a:schemeClr val="lt1"/>
              </a:buClr>
              <a:buSzPts val="1200"/>
              <a:buFont typeface="Comfortaa"/>
              <a:buAutoNum type="arabicPeriod"/>
            </a:pPr>
            <a:r>
              <a:rPr lang="en" sz="1200">
                <a:solidFill>
                  <a:schemeClr val="lt1"/>
                </a:solidFill>
                <a:latin typeface="Comfortaa"/>
                <a:ea typeface="Comfortaa"/>
                <a:cs typeface="Comfortaa"/>
                <a:sym typeface="Comfortaa"/>
              </a:rPr>
              <a:t>They are not very well suited to image recognition as they are to tabular datasets, but in the beginning of the course, while deciding what algorithms we would use,  we did not know this.</a:t>
            </a:r>
            <a:endParaRPr sz="1200">
              <a:solidFill>
                <a:schemeClr val="lt1"/>
              </a:solidFill>
              <a:latin typeface="Comfortaa"/>
              <a:ea typeface="Comfortaa"/>
              <a:cs typeface="Comfortaa"/>
              <a:sym typeface="Comfortaa"/>
            </a:endParaRPr>
          </a:p>
          <a:p>
            <a:pPr marL="457200" lvl="0" indent="-304800" algn="l" rtl="0">
              <a:lnSpc>
                <a:spcPct val="115000"/>
              </a:lnSpc>
              <a:spcBef>
                <a:spcPts val="0"/>
              </a:spcBef>
              <a:spcAft>
                <a:spcPts val="0"/>
              </a:spcAft>
              <a:buClr>
                <a:schemeClr val="lt1"/>
              </a:buClr>
              <a:buSzPts val="1200"/>
              <a:buFont typeface="Comfortaa"/>
              <a:buAutoNum type="arabicPeriod"/>
            </a:pPr>
            <a:r>
              <a:rPr lang="en" sz="1200">
                <a:solidFill>
                  <a:schemeClr val="lt1"/>
                </a:solidFill>
                <a:latin typeface="Comfortaa"/>
                <a:ea typeface="Comfortaa"/>
                <a:cs typeface="Comfortaa"/>
                <a:sym typeface="Comfortaa"/>
              </a:rPr>
              <a:t>Despite its limitations, we kept it as one of our models feeling that demonstrating its weakness with image classification and detection would be a learning opportunity, not only for us but also for others.</a:t>
            </a:r>
            <a:endParaRPr sz="1200">
              <a:solidFill>
                <a:schemeClr val="lt1"/>
              </a:solidFill>
              <a:latin typeface="Comfortaa"/>
              <a:ea typeface="Comfortaa"/>
              <a:cs typeface="Comfortaa"/>
              <a:sym typeface="Comfortaa"/>
            </a:endParaRPr>
          </a:p>
          <a:p>
            <a:pPr marL="457200" lvl="0" indent="-304800" algn="l" rtl="0">
              <a:lnSpc>
                <a:spcPct val="115000"/>
              </a:lnSpc>
              <a:spcBef>
                <a:spcPts val="0"/>
              </a:spcBef>
              <a:spcAft>
                <a:spcPts val="0"/>
              </a:spcAft>
              <a:buClr>
                <a:schemeClr val="lt1"/>
              </a:buClr>
              <a:buSzPts val="1200"/>
              <a:buFont typeface="Comfortaa"/>
              <a:buAutoNum type="arabicPeriod"/>
            </a:pPr>
            <a:r>
              <a:rPr lang="en" sz="1200">
                <a:solidFill>
                  <a:schemeClr val="lt1"/>
                </a:solidFill>
                <a:latin typeface="Comfortaa"/>
                <a:ea typeface="Comfortaa"/>
                <a:cs typeface="Comfortaa"/>
                <a:sym typeface="Comfortaa"/>
              </a:rPr>
              <a:t>We also worked hard to improve its accuracy to the utmost we could. A project must involve challenges to be called a true project and this was one of our challenges.</a:t>
            </a:r>
            <a:endParaRPr sz="1200">
              <a:solidFill>
                <a:schemeClr val="lt1"/>
              </a:solidFill>
              <a:latin typeface="Comfortaa"/>
              <a:ea typeface="Comfortaa"/>
              <a:cs typeface="Comfortaa"/>
              <a:sym typeface="Comfortaa"/>
            </a:endParaRPr>
          </a:p>
        </p:txBody>
      </p:sp>
      <p:pic>
        <p:nvPicPr>
          <p:cNvPr id="565" name="Google Shape;565;p117"/>
          <p:cNvPicPr preferRelativeResize="0"/>
          <p:nvPr/>
        </p:nvPicPr>
        <p:blipFill>
          <a:blip r:embed="rId3">
            <a:alphaModFix/>
          </a:blip>
          <a:stretch>
            <a:fillRect/>
          </a:stretch>
        </p:blipFill>
        <p:spPr>
          <a:xfrm>
            <a:off x="6036700" y="1583050"/>
            <a:ext cx="2466149" cy="2342475"/>
          </a:xfrm>
          <a:prstGeom prst="rect">
            <a:avLst/>
          </a:prstGeom>
          <a:noFill/>
          <a:ln>
            <a:noFill/>
          </a:ln>
        </p:spPr>
      </p:pic>
      <p:sp>
        <p:nvSpPr>
          <p:cNvPr id="566" name="Google Shape;566;p117"/>
          <p:cNvSpPr txBox="1"/>
          <p:nvPr/>
        </p:nvSpPr>
        <p:spPr>
          <a:xfrm>
            <a:off x="4887500" y="4274600"/>
            <a:ext cx="42126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lt1"/>
                </a:solidFill>
                <a:latin typeface="Comfortaa"/>
                <a:ea typeface="Comfortaa"/>
                <a:cs typeface="Comfortaa"/>
                <a:sym typeface="Comfortaa"/>
              </a:rPr>
              <a:t>Source: https://www.stickpng.com/img/games/pokemon/bulbasaur-pokemon</a:t>
            </a:r>
            <a:endParaRPr sz="1100">
              <a:solidFill>
                <a:schemeClr val="lt1"/>
              </a:solidFill>
              <a:latin typeface="Comfortaa"/>
              <a:ea typeface="Comfortaa"/>
              <a:cs typeface="Comfortaa"/>
              <a:sym typeface="Comforta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pic>
        <p:nvPicPr>
          <p:cNvPr id="571" name="Google Shape;571;p118"/>
          <p:cNvPicPr preferRelativeResize="0"/>
          <p:nvPr/>
        </p:nvPicPr>
        <p:blipFill>
          <a:blip r:embed="rId3">
            <a:alphaModFix/>
          </a:blip>
          <a:stretch>
            <a:fillRect/>
          </a:stretch>
        </p:blipFill>
        <p:spPr>
          <a:xfrm>
            <a:off x="4453350" y="835500"/>
            <a:ext cx="4593476" cy="4207151"/>
          </a:xfrm>
          <a:prstGeom prst="rect">
            <a:avLst/>
          </a:prstGeom>
          <a:noFill/>
          <a:ln>
            <a:noFill/>
          </a:ln>
        </p:spPr>
      </p:pic>
      <p:sp>
        <p:nvSpPr>
          <p:cNvPr id="572" name="Google Shape;572;p118"/>
          <p:cNvSpPr txBox="1">
            <a:spLocks noGrp="1"/>
          </p:cNvSpPr>
          <p:nvPr>
            <p:ph type="title"/>
          </p:nvPr>
        </p:nvSpPr>
        <p:spPr>
          <a:xfrm>
            <a:off x="191375" y="204525"/>
            <a:ext cx="5340000" cy="811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sz="3200" b="1">
                <a:solidFill>
                  <a:schemeClr val="lt1"/>
                </a:solidFill>
                <a:latin typeface="Comfortaa"/>
                <a:ea typeface="Comfortaa"/>
                <a:cs typeface="Comfortaa"/>
                <a:sym typeface="Comfortaa"/>
              </a:rPr>
              <a:t>Support Vector Machines (SVM)</a:t>
            </a:r>
            <a:endParaRPr sz="3200" b="1">
              <a:solidFill>
                <a:schemeClr val="lt1"/>
              </a:solidFill>
              <a:latin typeface="Comfortaa"/>
              <a:ea typeface="Comfortaa"/>
              <a:cs typeface="Comfortaa"/>
              <a:sym typeface="Comfortaa"/>
            </a:endParaRPr>
          </a:p>
        </p:txBody>
      </p:sp>
      <p:sp>
        <p:nvSpPr>
          <p:cNvPr id="573" name="Google Shape;573;p118"/>
          <p:cNvSpPr txBox="1">
            <a:spLocks noGrp="1"/>
          </p:cNvSpPr>
          <p:nvPr>
            <p:ph type="title"/>
          </p:nvPr>
        </p:nvSpPr>
        <p:spPr>
          <a:xfrm>
            <a:off x="356825" y="1240200"/>
            <a:ext cx="3220200" cy="24411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1500">
                <a:solidFill>
                  <a:schemeClr val="lt1"/>
                </a:solidFill>
                <a:latin typeface="Comfortaa"/>
                <a:ea typeface="Comfortaa"/>
                <a:cs typeface="Comfortaa"/>
                <a:sym typeface="Comfortaa"/>
              </a:rPr>
              <a:t>The figure on the right shows how support vector machines work.</a:t>
            </a:r>
            <a:endParaRPr sz="1500">
              <a:solidFill>
                <a:schemeClr val="lt1"/>
              </a:solidFill>
              <a:latin typeface="Comfortaa"/>
              <a:ea typeface="Comfortaa"/>
              <a:cs typeface="Comfortaa"/>
              <a:sym typeface="Comfortaa"/>
            </a:endParaRPr>
          </a:p>
          <a:p>
            <a:pPr marL="0" lvl="0" indent="0" algn="l" rtl="0">
              <a:lnSpc>
                <a:spcPct val="115000"/>
              </a:lnSpc>
              <a:spcBef>
                <a:spcPts val="1200"/>
              </a:spcBef>
              <a:spcAft>
                <a:spcPts val="0"/>
              </a:spcAft>
              <a:buClr>
                <a:schemeClr val="dk1"/>
              </a:buClr>
              <a:buSzPts val="1100"/>
              <a:buFont typeface="Arial"/>
              <a:buNone/>
            </a:pPr>
            <a:r>
              <a:rPr lang="en" sz="1500">
                <a:solidFill>
                  <a:schemeClr val="lt1"/>
                </a:solidFill>
                <a:latin typeface="Comfortaa"/>
                <a:ea typeface="Comfortaa"/>
                <a:cs typeface="Comfortaa"/>
                <a:sym typeface="Comfortaa"/>
              </a:rPr>
              <a:t>Source: Yang, I., &amp; Prayogo, H. (2022). Efficient Reliability analysis of structures using symbiotic organisms Search-Based Active Learning Support Vector Machine. Buildings, 12(4), 455.</a:t>
            </a:r>
            <a:r>
              <a:rPr lang="en" sz="1500">
                <a:solidFill>
                  <a:schemeClr val="lt1"/>
                </a:solidFill>
                <a:uFill>
                  <a:noFill/>
                </a:uFill>
                <a:latin typeface="Comfortaa"/>
                <a:ea typeface="Comfortaa"/>
                <a:cs typeface="Comfortaa"/>
                <a:sym typeface="Comfortaa"/>
                <a:hlinkClick r:id="rId4">
                  <a:extLst>
                    <a:ext uri="{A12FA001-AC4F-418D-AE19-62706E023703}">
                      <ahyp:hlinkClr xmlns:ahyp="http://schemas.microsoft.com/office/drawing/2018/hyperlinkcolor" val="tx"/>
                    </a:ext>
                  </a:extLst>
                </a:hlinkClick>
              </a:rPr>
              <a:t> </a:t>
            </a:r>
            <a:r>
              <a:rPr lang="en" sz="1500" u="sng">
                <a:solidFill>
                  <a:schemeClr val="lt1"/>
                </a:solidFill>
                <a:latin typeface="Comfortaa"/>
                <a:ea typeface="Comfortaa"/>
                <a:cs typeface="Comfortaa"/>
                <a:sym typeface="Comfortaa"/>
                <a:hlinkClick r:id="rId4">
                  <a:extLst>
                    <a:ext uri="{A12FA001-AC4F-418D-AE19-62706E023703}">
                      <ahyp:hlinkClr xmlns:ahyp="http://schemas.microsoft.com/office/drawing/2018/hyperlinkcolor" val="tx"/>
                    </a:ext>
                  </a:extLst>
                </a:hlinkClick>
              </a:rPr>
              <a:t>https://doi.org/10.3390/buildings12040455</a:t>
            </a:r>
            <a:endParaRPr sz="1500" u="sng">
              <a:solidFill>
                <a:schemeClr val="lt1"/>
              </a:solidFill>
              <a:latin typeface="Comfortaa"/>
              <a:ea typeface="Comfortaa"/>
              <a:cs typeface="Comfortaa"/>
              <a:sym typeface="Comfortaa"/>
            </a:endParaRPr>
          </a:p>
          <a:p>
            <a:pPr marL="0" lvl="0" indent="0" algn="ctr" rtl="0">
              <a:spcBef>
                <a:spcPts val="1200"/>
              </a:spcBef>
              <a:spcAft>
                <a:spcPts val="0"/>
              </a:spcAft>
              <a:buNone/>
            </a:pPr>
            <a:endParaRPr sz="1500" b="1">
              <a:solidFill>
                <a:schemeClr val="lt1"/>
              </a:solidFill>
              <a:latin typeface="Comfortaa"/>
              <a:ea typeface="Comfortaa"/>
              <a:cs typeface="Comfortaa"/>
              <a:sym typeface="Comforta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578" name="Google Shape;578;p119"/>
          <p:cNvPicPr preferRelativeResize="0"/>
          <p:nvPr/>
        </p:nvPicPr>
        <p:blipFill>
          <a:blip r:embed="rId3">
            <a:alphaModFix/>
          </a:blip>
          <a:stretch>
            <a:fillRect/>
          </a:stretch>
        </p:blipFill>
        <p:spPr>
          <a:xfrm>
            <a:off x="916000" y="720375"/>
            <a:ext cx="7171226" cy="2159225"/>
          </a:xfrm>
          <a:prstGeom prst="rect">
            <a:avLst/>
          </a:prstGeom>
          <a:noFill/>
          <a:ln>
            <a:noFill/>
          </a:ln>
        </p:spPr>
      </p:pic>
      <p:sp>
        <p:nvSpPr>
          <p:cNvPr id="579" name="Google Shape;579;p119"/>
          <p:cNvSpPr txBox="1">
            <a:spLocks noGrp="1"/>
          </p:cNvSpPr>
          <p:nvPr>
            <p:ph type="title"/>
          </p:nvPr>
        </p:nvSpPr>
        <p:spPr>
          <a:xfrm>
            <a:off x="191375" y="128325"/>
            <a:ext cx="8620500" cy="8118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000" b="1">
                <a:solidFill>
                  <a:schemeClr val="lt1"/>
                </a:solidFill>
                <a:latin typeface="Comfortaa"/>
                <a:ea typeface="Comfortaa"/>
                <a:cs typeface="Comfortaa"/>
                <a:sym typeface="Comfortaa"/>
              </a:rPr>
              <a:t>Comparison of Intricacy of our Algorithms</a:t>
            </a:r>
            <a:endParaRPr sz="2000" b="1">
              <a:solidFill>
                <a:schemeClr val="lt1"/>
              </a:solidFill>
              <a:latin typeface="Comfortaa"/>
              <a:ea typeface="Comfortaa"/>
              <a:cs typeface="Comfortaa"/>
              <a:sym typeface="Comfortaa"/>
            </a:endParaRPr>
          </a:p>
        </p:txBody>
      </p:sp>
      <p:pic>
        <p:nvPicPr>
          <p:cNvPr id="580" name="Google Shape;580;p119"/>
          <p:cNvPicPr preferRelativeResize="0"/>
          <p:nvPr/>
        </p:nvPicPr>
        <p:blipFill>
          <a:blip r:embed="rId4">
            <a:alphaModFix/>
          </a:blip>
          <a:stretch>
            <a:fillRect/>
          </a:stretch>
        </p:blipFill>
        <p:spPr>
          <a:xfrm>
            <a:off x="2384788" y="3005875"/>
            <a:ext cx="4374429" cy="1959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120"/>
          <p:cNvSpPr txBox="1">
            <a:spLocks noGrp="1"/>
          </p:cNvSpPr>
          <p:nvPr>
            <p:ph type="title"/>
          </p:nvPr>
        </p:nvSpPr>
        <p:spPr>
          <a:xfrm>
            <a:off x="214650" y="126950"/>
            <a:ext cx="5340000" cy="8118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r>
              <a:rPr lang="en" sz="3200" b="1">
                <a:solidFill>
                  <a:schemeClr val="lt1"/>
                </a:solidFill>
                <a:latin typeface="Comfortaa"/>
                <a:ea typeface="Comfortaa"/>
                <a:cs typeface="Comfortaa"/>
                <a:sym typeface="Comfortaa"/>
              </a:rPr>
              <a:t>Datasets</a:t>
            </a:r>
            <a:endParaRPr sz="3200" b="1">
              <a:solidFill>
                <a:schemeClr val="lt1"/>
              </a:solidFill>
              <a:latin typeface="Comfortaa"/>
              <a:ea typeface="Comfortaa"/>
              <a:cs typeface="Comfortaa"/>
              <a:sym typeface="Comfortaa"/>
            </a:endParaRPr>
          </a:p>
        </p:txBody>
      </p:sp>
      <p:sp>
        <p:nvSpPr>
          <p:cNvPr id="586" name="Google Shape;586;p120"/>
          <p:cNvSpPr txBox="1">
            <a:spLocks noGrp="1"/>
          </p:cNvSpPr>
          <p:nvPr>
            <p:ph type="body" idx="4294967295"/>
          </p:nvPr>
        </p:nvSpPr>
        <p:spPr>
          <a:xfrm>
            <a:off x="297300" y="938750"/>
            <a:ext cx="4274700" cy="34242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sz="1400" b="1" u="sng">
                <a:solidFill>
                  <a:schemeClr val="lt1"/>
                </a:solidFill>
                <a:latin typeface="Comfortaa"/>
                <a:ea typeface="Comfortaa"/>
                <a:cs typeface="Comfortaa"/>
                <a:sym typeface="Comfortaa"/>
              </a:rPr>
              <a:t>Image data</a:t>
            </a:r>
            <a:r>
              <a:rPr lang="en" sz="1400" b="1">
                <a:solidFill>
                  <a:schemeClr val="lt1"/>
                </a:solidFill>
                <a:latin typeface="Comfortaa"/>
                <a:ea typeface="Comfortaa"/>
                <a:cs typeface="Comfortaa"/>
                <a:sym typeface="Comfortaa"/>
              </a:rPr>
              <a:t>:</a:t>
            </a:r>
            <a:endParaRPr sz="1400" b="1">
              <a:solidFill>
                <a:schemeClr val="lt1"/>
              </a:solidFill>
              <a:latin typeface="Comfortaa"/>
              <a:ea typeface="Comfortaa"/>
              <a:cs typeface="Comfortaa"/>
              <a:sym typeface="Comfortaa"/>
            </a:endParaRPr>
          </a:p>
          <a:p>
            <a:pPr marL="457200" lvl="0" indent="-317500" algn="l" rtl="0">
              <a:lnSpc>
                <a:spcPct val="115000"/>
              </a:lnSpc>
              <a:spcBef>
                <a:spcPts val="1200"/>
              </a:spcBef>
              <a:spcAft>
                <a:spcPts val="0"/>
              </a:spcAft>
              <a:buClr>
                <a:schemeClr val="lt1"/>
              </a:buClr>
              <a:buSzPts val="1400"/>
              <a:buFont typeface="Comfortaa"/>
              <a:buChar char="-"/>
            </a:pPr>
            <a:r>
              <a:rPr lang="en" sz="1400" b="1">
                <a:solidFill>
                  <a:schemeClr val="lt1"/>
                </a:solidFill>
                <a:latin typeface="Comfortaa"/>
                <a:ea typeface="Comfortaa"/>
                <a:cs typeface="Comfortaa"/>
                <a:sym typeface="Comfortaa"/>
              </a:rPr>
              <a:t>Generated by us.</a:t>
            </a:r>
            <a:endParaRPr sz="1400" b="1">
              <a:solidFill>
                <a:schemeClr val="lt1"/>
              </a:solidFill>
              <a:latin typeface="Comfortaa"/>
              <a:ea typeface="Comfortaa"/>
              <a:cs typeface="Comfortaa"/>
              <a:sym typeface="Comfortaa"/>
            </a:endParaRPr>
          </a:p>
          <a:p>
            <a:pPr marL="457200" lvl="0" indent="-317500" algn="l" rtl="0">
              <a:lnSpc>
                <a:spcPct val="115000"/>
              </a:lnSpc>
              <a:spcBef>
                <a:spcPts val="0"/>
              </a:spcBef>
              <a:spcAft>
                <a:spcPts val="0"/>
              </a:spcAft>
              <a:buClr>
                <a:schemeClr val="lt1"/>
              </a:buClr>
              <a:buSzPts val="1400"/>
              <a:buFont typeface="Comfortaa"/>
              <a:buChar char="-"/>
            </a:pPr>
            <a:r>
              <a:rPr lang="en" sz="1400" b="1">
                <a:solidFill>
                  <a:schemeClr val="lt1"/>
                </a:solidFill>
                <a:latin typeface="Comfortaa"/>
                <a:ea typeface="Comfortaa"/>
                <a:cs typeface="Comfortaa"/>
                <a:sym typeface="Comfortaa"/>
              </a:rPr>
              <a:t>Originally contained 14,420 images.</a:t>
            </a:r>
            <a:endParaRPr sz="1400" b="1">
              <a:solidFill>
                <a:schemeClr val="lt1"/>
              </a:solidFill>
              <a:latin typeface="Comfortaa"/>
              <a:ea typeface="Comfortaa"/>
              <a:cs typeface="Comfortaa"/>
              <a:sym typeface="Comfortaa"/>
            </a:endParaRPr>
          </a:p>
          <a:p>
            <a:pPr marL="457200" lvl="0" indent="-317500" algn="l" rtl="0">
              <a:lnSpc>
                <a:spcPct val="115000"/>
              </a:lnSpc>
              <a:spcBef>
                <a:spcPts val="0"/>
              </a:spcBef>
              <a:spcAft>
                <a:spcPts val="0"/>
              </a:spcAft>
              <a:buClr>
                <a:schemeClr val="lt1"/>
              </a:buClr>
              <a:buSzPts val="1400"/>
              <a:buFont typeface="Comfortaa"/>
              <a:buChar char="-"/>
            </a:pPr>
            <a:r>
              <a:rPr lang="en" sz="1400" b="1">
                <a:solidFill>
                  <a:schemeClr val="lt1"/>
                </a:solidFill>
                <a:latin typeface="Comfortaa"/>
                <a:ea typeface="Comfortaa"/>
                <a:cs typeface="Comfortaa"/>
                <a:sym typeface="Comfortaa"/>
              </a:rPr>
              <a:t>4,370 images removed by hand that were bad data.</a:t>
            </a:r>
            <a:endParaRPr sz="1400" b="1">
              <a:solidFill>
                <a:schemeClr val="lt1"/>
              </a:solidFill>
              <a:latin typeface="Comfortaa"/>
              <a:ea typeface="Comfortaa"/>
              <a:cs typeface="Comfortaa"/>
              <a:sym typeface="Comfortaa"/>
            </a:endParaRPr>
          </a:p>
          <a:p>
            <a:pPr marL="914400" lvl="1" indent="-317500" algn="l" rtl="0">
              <a:lnSpc>
                <a:spcPct val="115000"/>
              </a:lnSpc>
              <a:spcBef>
                <a:spcPts val="0"/>
              </a:spcBef>
              <a:spcAft>
                <a:spcPts val="0"/>
              </a:spcAft>
              <a:buClr>
                <a:schemeClr val="lt1"/>
              </a:buClr>
              <a:buSzPts val="1400"/>
              <a:buFont typeface="Comfortaa"/>
              <a:buChar char="-"/>
            </a:pPr>
            <a:r>
              <a:rPr lang="en" b="1">
                <a:solidFill>
                  <a:schemeClr val="lt1"/>
                </a:solidFill>
                <a:latin typeface="Comfortaa"/>
                <a:ea typeface="Comfortaa"/>
                <a:cs typeface="Comfortaa"/>
                <a:sym typeface="Comfortaa"/>
              </a:rPr>
              <a:t>Images with detailed background, had props, multiple Pokémon in one image, etc.</a:t>
            </a:r>
            <a:endParaRPr b="1">
              <a:solidFill>
                <a:schemeClr val="lt1"/>
              </a:solidFill>
              <a:latin typeface="Comfortaa"/>
              <a:ea typeface="Comfortaa"/>
              <a:cs typeface="Comfortaa"/>
              <a:sym typeface="Comfortaa"/>
            </a:endParaRPr>
          </a:p>
          <a:p>
            <a:pPr marL="457200" lvl="0" indent="-317500" algn="l" rtl="0">
              <a:lnSpc>
                <a:spcPct val="115000"/>
              </a:lnSpc>
              <a:spcBef>
                <a:spcPts val="0"/>
              </a:spcBef>
              <a:spcAft>
                <a:spcPts val="0"/>
              </a:spcAft>
              <a:buClr>
                <a:schemeClr val="lt1"/>
              </a:buClr>
              <a:buSzPts val="1400"/>
              <a:buFont typeface="Comfortaa"/>
              <a:buChar char="-"/>
            </a:pPr>
            <a:r>
              <a:rPr lang="en" sz="1400" b="1">
                <a:solidFill>
                  <a:schemeClr val="lt1"/>
                </a:solidFill>
                <a:latin typeface="Comfortaa"/>
                <a:ea typeface="Comfortaa"/>
                <a:cs typeface="Comfortaa"/>
                <a:sym typeface="Comfortaa"/>
              </a:rPr>
              <a:t>Used </a:t>
            </a:r>
            <a:r>
              <a:rPr lang="en" sz="1400" b="1">
                <a:solidFill>
                  <a:schemeClr val="lt1"/>
                </a:solidFill>
                <a:latin typeface="Courier New"/>
                <a:ea typeface="Courier New"/>
                <a:cs typeface="Courier New"/>
                <a:sym typeface="Courier New"/>
              </a:rPr>
              <a:t>BingImageDownloader</a:t>
            </a:r>
            <a:r>
              <a:rPr lang="en" sz="1400" b="1">
                <a:solidFill>
                  <a:schemeClr val="lt1"/>
                </a:solidFill>
                <a:latin typeface="Comfortaa"/>
                <a:ea typeface="Comfortaa"/>
                <a:cs typeface="Comfortaa"/>
                <a:sym typeface="Comfortaa"/>
              </a:rPr>
              <a:t> in Python.</a:t>
            </a:r>
            <a:endParaRPr sz="1400" b="1">
              <a:solidFill>
                <a:schemeClr val="lt1"/>
              </a:solidFill>
              <a:latin typeface="Comfortaa"/>
              <a:ea typeface="Comfortaa"/>
              <a:cs typeface="Comfortaa"/>
              <a:sym typeface="Comfortaa"/>
            </a:endParaRPr>
          </a:p>
        </p:txBody>
      </p:sp>
      <p:sp>
        <p:nvSpPr>
          <p:cNvPr id="587" name="Google Shape;587;p120"/>
          <p:cNvSpPr txBox="1">
            <a:spLocks noGrp="1"/>
          </p:cNvSpPr>
          <p:nvPr>
            <p:ph type="body" idx="4294967295"/>
          </p:nvPr>
        </p:nvSpPr>
        <p:spPr>
          <a:xfrm>
            <a:off x="4572000" y="938750"/>
            <a:ext cx="4274700" cy="34242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sz="1400" b="1" u="sng">
                <a:solidFill>
                  <a:schemeClr val="lt1"/>
                </a:solidFill>
                <a:latin typeface="Comfortaa"/>
                <a:ea typeface="Comfortaa"/>
                <a:cs typeface="Comfortaa"/>
                <a:sym typeface="Comfortaa"/>
              </a:rPr>
              <a:t>Pokémon statistical data</a:t>
            </a:r>
            <a:r>
              <a:rPr lang="en" sz="1400" b="1">
                <a:solidFill>
                  <a:schemeClr val="lt1"/>
                </a:solidFill>
                <a:latin typeface="Comfortaa"/>
                <a:ea typeface="Comfortaa"/>
                <a:cs typeface="Comfortaa"/>
                <a:sym typeface="Comfortaa"/>
              </a:rPr>
              <a:t>:</a:t>
            </a:r>
            <a:endParaRPr sz="1400" b="1">
              <a:solidFill>
                <a:schemeClr val="lt1"/>
              </a:solidFill>
              <a:latin typeface="Comfortaa"/>
              <a:ea typeface="Comfortaa"/>
              <a:cs typeface="Comfortaa"/>
              <a:sym typeface="Comfortaa"/>
            </a:endParaRPr>
          </a:p>
          <a:p>
            <a:pPr marL="457200" lvl="0" indent="-317500" algn="l" rtl="0">
              <a:lnSpc>
                <a:spcPct val="115000"/>
              </a:lnSpc>
              <a:spcBef>
                <a:spcPts val="1200"/>
              </a:spcBef>
              <a:spcAft>
                <a:spcPts val="0"/>
              </a:spcAft>
              <a:buClr>
                <a:schemeClr val="lt1"/>
              </a:buClr>
              <a:buSzPts val="1400"/>
              <a:buFont typeface="Comfortaa"/>
              <a:buChar char="-"/>
            </a:pPr>
            <a:r>
              <a:rPr lang="en" sz="1400" b="1">
                <a:solidFill>
                  <a:schemeClr val="lt1"/>
                </a:solidFill>
                <a:latin typeface="Comfortaa"/>
                <a:ea typeface="Comfortaa"/>
                <a:cs typeface="Comfortaa"/>
                <a:sym typeface="Comfortaa"/>
              </a:rPr>
              <a:t>Generated by alopez247 on Kaggle.</a:t>
            </a:r>
            <a:endParaRPr sz="1400" b="1">
              <a:solidFill>
                <a:schemeClr val="lt1"/>
              </a:solidFill>
              <a:latin typeface="Comfortaa"/>
              <a:ea typeface="Comfortaa"/>
              <a:cs typeface="Comfortaa"/>
              <a:sym typeface="Comfortaa"/>
            </a:endParaRPr>
          </a:p>
          <a:p>
            <a:pPr marL="457200" lvl="0" indent="-317500" algn="l" rtl="0">
              <a:lnSpc>
                <a:spcPct val="115000"/>
              </a:lnSpc>
              <a:spcBef>
                <a:spcPts val="0"/>
              </a:spcBef>
              <a:spcAft>
                <a:spcPts val="0"/>
              </a:spcAft>
              <a:buClr>
                <a:schemeClr val="lt1"/>
              </a:buClr>
              <a:buSzPts val="1400"/>
              <a:buFont typeface="Comfortaa"/>
              <a:buChar char="-"/>
            </a:pPr>
            <a:r>
              <a:rPr lang="en" sz="1400" b="1">
                <a:solidFill>
                  <a:schemeClr val="lt1"/>
                </a:solidFill>
                <a:latin typeface="Comfortaa"/>
                <a:ea typeface="Comfortaa"/>
                <a:cs typeface="Comfortaa"/>
                <a:sym typeface="Comfortaa"/>
              </a:rPr>
              <a:t>Contains 721 Pokémon from generations 1 through 6.</a:t>
            </a:r>
            <a:endParaRPr sz="1400" b="1">
              <a:solidFill>
                <a:schemeClr val="lt1"/>
              </a:solidFill>
              <a:latin typeface="Comfortaa"/>
              <a:ea typeface="Comfortaa"/>
              <a:cs typeface="Comfortaa"/>
              <a:sym typeface="Comfortaa"/>
            </a:endParaRPr>
          </a:p>
          <a:p>
            <a:pPr marL="457200" lvl="0" indent="-317500" algn="l" rtl="0">
              <a:lnSpc>
                <a:spcPct val="115000"/>
              </a:lnSpc>
              <a:spcBef>
                <a:spcPts val="0"/>
              </a:spcBef>
              <a:spcAft>
                <a:spcPts val="0"/>
              </a:spcAft>
              <a:buClr>
                <a:schemeClr val="lt1"/>
              </a:buClr>
              <a:buSzPts val="1400"/>
              <a:buFont typeface="Comfortaa"/>
              <a:buChar char="-"/>
            </a:pPr>
            <a:r>
              <a:rPr lang="en" sz="1400" b="1">
                <a:solidFill>
                  <a:schemeClr val="lt1"/>
                </a:solidFill>
                <a:latin typeface="Comfortaa"/>
                <a:ea typeface="Comfortaa"/>
                <a:cs typeface="Comfortaa"/>
                <a:sym typeface="Comfortaa"/>
              </a:rPr>
              <a:t>Each entity has 21 attributes.</a:t>
            </a:r>
            <a:endParaRPr sz="1400" b="1">
              <a:solidFill>
                <a:schemeClr val="lt1"/>
              </a:solidFill>
              <a:latin typeface="Comfortaa"/>
              <a:ea typeface="Comfortaa"/>
              <a:cs typeface="Comfortaa"/>
              <a:sym typeface="Comfortaa"/>
            </a:endParaRPr>
          </a:p>
          <a:p>
            <a:pPr marL="914400" lvl="1" indent="-317500" algn="l" rtl="0">
              <a:lnSpc>
                <a:spcPct val="115000"/>
              </a:lnSpc>
              <a:spcBef>
                <a:spcPts val="0"/>
              </a:spcBef>
              <a:spcAft>
                <a:spcPts val="0"/>
              </a:spcAft>
              <a:buClr>
                <a:schemeClr val="lt1"/>
              </a:buClr>
              <a:buSzPts val="1400"/>
              <a:buFont typeface="Comfortaa"/>
              <a:buChar char="-"/>
            </a:pPr>
            <a:r>
              <a:rPr lang="en" b="1">
                <a:solidFill>
                  <a:schemeClr val="lt1"/>
                </a:solidFill>
                <a:latin typeface="Comfortaa"/>
                <a:ea typeface="Comfortaa"/>
                <a:cs typeface="Comfortaa"/>
                <a:sym typeface="Comfortaa"/>
              </a:rPr>
              <a:t>Details range from stats from the games to the type of egg that it’s hatched from.</a:t>
            </a:r>
            <a:endParaRPr b="1">
              <a:solidFill>
                <a:schemeClr val="lt1"/>
              </a:solidFill>
              <a:latin typeface="Comfortaa"/>
              <a:ea typeface="Comfortaa"/>
              <a:cs typeface="Comfortaa"/>
              <a:sym typeface="Comfortaa"/>
            </a:endParaRPr>
          </a:p>
          <a:p>
            <a:pPr marL="457200" lvl="0" indent="-317500" algn="l" rtl="0">
              <a:lnSpc>
                <a:spcPct val="115000"/>
              </a:lnSpc>
              <a:spcBef>
                <a:spcPts val="0"/>
              </a:spcBef>
              <a:spcAft>
                <a:spcPts val="0"/>
              </a:spcAft>
              <a:buClr>
                <a:schemeClr val="lt1"/>
              </a:buClr>
              <a:buSzPts val="1400"/>
              <a:buFont typeface="Comfortaa"/>
              <a:buChar char="-"/>
            </a:pPr>
            <a:r>
              <a:rPr lang="en" sz="1400" b="1">
                <a:solidFill>
                  <a:schemeClr val="lt1"/>
                </a:solidFill>
                <a:latin typeface="Comfortaa"/>
                <a:ea typeface="Comfortaa"/>
                <a:cs typeface="Comfortaa"/>
                <a:sym typeface="Comfortaa"/>
              </a:rPr>
              <a:t>21 years worth of information.</a:t>
            </a:r>
            <a:endParaRPr sz="1400" b="1">
              <a:solidFill>
                <a:schemeClr val="lt1"/>
              </a:solidFill>
              <a:latin typeface="Comfortaa"/>
              <a:ea typeface="Comfortaa"/>
              <a:cs typeface="Comfortaa"/>
              <a:sym typeface="Comfortaa"/>
            </a:endParaRPr>
          </a:p>
          <a:p>
            <a:pPr marL="457200" lvl="0" indent="-317500" algn="l" rtl="0">
              <a:lnSpc>
                <a:spcPct val="115000"/>
              </a:lnSpc>
              <a:spcBef>
                <a:spcPts val="0"/>
              </a:spcBef>
              <a:spcAft>
                <a:spcPts val="0"/>
              </a:spcAft>
              <a:buClr>
                <a:schemeClr val="lt1"/>
              </a:buClr>
              <a:buSzPts val="1400"/>
              <a:buFont typeface="Comfortaa"/>
              <a:buChar char="-"/>
            </a:pPr>
            <a:r>
              <a:rPr lang="en" sz="1400" b="1">
                <a:solidFill>
                  <a:schemeClr val="lt1"/>
                </a:solidFill>
                <a:latin typeface="Comfortaa"/>
                <a:ea typeface="Comfortaa"/>
                <a:cs typeface="Comfortaa"/>
                <a:sym typeface="Comfortaa"/>
              </a:rPr>
              <a:t>All displayed on the website.</a:t>
            </a:r>
            <a:endParaRPr sz="1400" b="1">
              <a:solidFill>
                <a:schemeClr val="lt1"/>
              </a:solidFill>
              <a:latin typeface="Comfortaa"/>
              <a:ea typeface="Comfortaa"/>
              <a:cs typeface="Comfortaa"/>
              <a:sym typeface="Comfortaa"/>
            </a:endParaRPr>
          </a:p>
        </p:txBody>
      </p:sp>
      <p:sp>
        <p:nvSpPr>
          <p:cNvPr id="588" name="Google Shape;588;p120"/>
          <p:cNvSpPr txBox="1"/>
          <p:nvPr/>
        </p:nvSpPr>
        <p:spPr>
          <a:xfrm>
            <a:off x="4572000" y="4440525"/>
            <a:ext cx="44685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lt1"/>
                </a:solidFill>
                <a:latin typeface="Comfortaa"/>
                <a:ea typeface="Comfortaa"/>
                <a:cs typeface="Comfortaa"/>
                <a:sym typeface="Comfortaa"/>
              </a:rPr>
              <a:t>Source: https://www.kaggle.com/datasets/alopez247/pokemon</a:t>
            </a:r>
            <a:endParaRPr sz="1100">
              <a:solidFill>
                <a:schemeClr val="lt1"/>
              </a:solidFill>
              <a:latin typeface="Comfortaa"/>
              <a:ea typeface="Comfortaa"/>
              <a:cs typeface="Comfortaa"/>
              <a:sym typeface="Comforta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121"/>
          <p:cNvSpPr txBox="1">
            <a:spLocks noGrp="1"/>
          </p:cNvSpPr>
          <p:nvPr>
            <p:ph type="title"/>
          </p:nvPr>
        </p:nvSpPr>
        <p:spPr>
          <a:xfrm>
            <a:off x="863700" y="119150"/>
            <a:ext cx="7416600" cy="8118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3200" b="1">
                <a:solidFill>
                  <a:schemeClr val="lt1"/>
                </a:solidFill>
                <a:latin typeface="Comfortaa"/>
                <a:ea typeface="Comfortaa"/>
                <a:cs typeface="Comfortaa"/>
                <a:sym typeface="Comfortaa"/>
              </a:rPr>
              <a:t>Code Overview (Pre-Trained)</a:t>
            </a:r>
            <a:endParaRPr sz="3200" b="1">
              <a:solidFill>
                <a:schemeClr val="lt1"/>
              </a:solidFill>
              <a:latin typeface="Comfortaa"/>
              <a:ea typeface="Comfortaa"/>
              <a:cs typeface="Comfortaa"/>
              <a:sym typeface="Comforta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122"/>
          <p:cNvSpPr txBox="1">
            <a:spLocks noGrp="1"/>
          </p:cNvSpPr>
          <p:nvPr>
            <p:ph type="title"/>
          </p:nvPr>
        </p:nvSpPr>
        <p:spPr>
          <a:xfrm>
            <a:off x="224850" y="119175"/>
            <a:ext cx="4903200" cy="8118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3200" b="1">
                <a:solidFill>
                  <a:schemeClr val="lt1"/>
                </a:solidFill>
                <a:latin typeface="Comfortaa"/>
                <a:ea typeface="Comfortaa"/>
                <a:cs typeface="Comfortaa"/>
                <a:sym typeface="Comfortaa"/>
              </a:rPr>
              <a:t>Code Overview (K-NN)</a:t>
            </a:r>
            <a:endParaRPr sz="3200" b="1">
              <a:solidFill>
                <a:schemeClr val="lt1"/>
              </a:solidFill>
              <a:latin typeface="Comfortaa"/>
              <a:ea typeface="Comfortaa"/>
              <a:cs typeface="Comfortaa"/>
              <a:sym typeface="Comforta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96"/>
          <p:cNvSpPr txBox="1">
            <a:spLocks noGrp="1"/>
          </p:cNvSpPr>
          <p:nvPr>
            <p:ph type="title" idx="4294967295"/>
          </p:nvPr>
        </p:nvSpPr>
        <p:spPr>
          <a:xfrm>
            <a:off x="2798000" y="289875"/>
            <a:ext cx="5735700" cy="9414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r>
              <a:rPr lang="en" sz="3200" b="1">
                <a:solidFill>
                  <a:schemeClr val="lt1"/>
                </a:solidFill>
                <a:latin typeface="Comfortaa"/>
                <a:ea typeface="Comfortaa"/>
                <a:cs typeface="Comfortaa"/>
                <a:sym typeface="Comfortaa"/>
              </a:rPr>
              <a:t>Introduction</a:t>
            </a:r>
            <a:endParaRPr sz="3200" b="1">
              <a:solidFill>
                <a:schemeClr val="lt1"/>
              </a:solidFill>
              <a:latin typeface="Comfortaa"/>
              <a:ea typeface="Comfortaa"/>
              <a:cs typeface="Comfortaa"/>
              <a:sym typeface="Comfortaa"/>
            </a:endParaRPr>
          </a:p>
        </p:txBody>
      </p:sp>
      <p:sp>
        <p:nvSpPr>
          <p:cNvPr id="413" name="Google Shape;413;p96"/>
          <p:cNvSpPr txBox="1">
            <a:spLocks noGrp="1"/>
          </p:cNvSpPr>
          <p:nvPr>
            <p:ph type="body" idx="4294967295"/>
          </p:nvPr>
        </p:nvSpPr>
        <p:spPr>
          <a:xfrm>
            <a:off x="3211775" y="1231275"/>
            <a:ext cx="5321700" cy="3039900"/>
          </a:xfrm>
          <a:prstGeom prst="rect">
            <a:avLst/>
          </a:prstGeom>
        </p:spPr>
        <p:txBody>
          <a:bodyPr spcFirstLastPara="1" wrap="square" lIns="91425" tIns="91425" rIns="91425" bIns="91425" anchor="t" anchorCtr="0">
            <a:normAutofit fontScale="85000" lnSpcReduction="20000"/>
          </a:bodyPr>
          <a:lstStyle/>
          <a:p>
            <a:pPr marL="457200" lvl="0" indent="0" algn="r" rtl="0">
              <a:spcBef>
                <a:spcPts val="0"/>
              </a:spcBef>
              <a:spcAft>
                <a:spcPts val="0"/>
              </a:spcAft>
              <a:buNone/>
            </a:pPr>
            <a:r>
              <a:rPr lang="en" sz="1400" b="1" u="sng">
                <a:solidFill>
                  <a:schemeClr val="lt1"/>
                </a:solidFill>
                <a:latin typeface="Comfortaa"/>
                <a:ea typeface="Comfortaa"/>
                <a:cs typeface="Comfortaa"/>
                <a:sym typeface="Comfortaa"/>
              </a:rPr>
              <a:t>The Problem:</a:t>
            </a:r>
            <a:endParaRPr sz="1400" b="1">
              <a:solidFill>
                <a:schemeClr val="lt1"/>
              </a:solidFill>
              <a:latin typeface="Comfortaa"/>
              <a:ea typeface="Comfortaa"/>
              <a:cs typeface="Comfortaa"/>
              <a:sym typeface="Comfortaa"/>
            </a:endParaRPr>
          </a:p>
          <a:p>
            <a:pPr marL="457200" lvl="0" indent="-304165" algn="r" rtl="0">
              <a:lnSpc>
                <a:spcPct val="150000"/>
              </a:lnSpc>
              <a:spcBef>
                <a:spcPts val="1200"/>
              </a:spcBef>
              <a:spcAft>
                <a:spcPts val="0"/>
              </a:spcAft>
              <a:buClr>
                <a:schemeClr val="lt1"/>
              </a:buClr>
              <a:buSzPct val="100000"/>
              <a:buFont typeface="Comfortaa"/>
              <a:buChar char="-"/>
            </a:pPr>
            <a:r>
              <a:rPr lang="en" sz="1400" b="1">
                <a:solidFill>
                  <a:schemeClr val="lt1"/>
                </a:solidFill>
                <a:latin typeface="Comfortaa"/>
                <a:ea typeface="Comfortaa"/>
                <a:cs typeface="Comfortaa"/>
                <a:sym typeface="Comfortaa"/>
              </a:rPr>
              <a:t>Pokémon image recognition is uncommon.</a:t>
            </a:r>
            <a:endParaRPr sz="1400" b="1">
              <a:solidFill>
                <a:schemeClr val="lt1"/>
              </a:solidFill>
              <a:latin typeface="Comfortaa"/>
              <a:ea typeface="Comfortaa"/>
              <a:cs typeface="Comfortaa"/>
              <a:sym typeface="Comfortaa"/>
            </a:endParaRPr>
          </a:p>
          <a:p>
            <a:pPr marL="457200" lvl="0" indent="-304165" algn="r" rtl="0">
              <a:lnSpc>
                <a:spcPct val="150000"/>
              </a:lnSpc>
              <a:spcBef>
                <a:spcPts val="0"/>
              </a:spcBef>
              <a:spcAft>
                <a:spcPts val="0"/>
              </a:spcAft>
              <a:buClr>
                <a:schemeClr val="lt1"/>
              </a:buClr>
              <a:buSzPct val="100000"/>
              <a:buFont typeface="Comfortaa"/>
              <a:buChar char="-"/>
            </a:pPr>
            <a:r>
              <a:rPr lang="en" sz="1400" b="1">
                <a:solidFill>
                  <a:schemeClr val="lt1"/>
                </a:solidFill>
                <a:latin typeface="Comfortaa"/>
                <a:ea typeface="Comfortaa"/>
                <a:cs typeface="Comfortaa"/>
                <a:sym typeface="Comfortaa"/>
              </a:rPr>
              <a:t>Exiting models detect Pokémon, but provide no other information.</a:t>
            </a:r>
            <a:endParaRPr sz="1400" b="1">
              <a:solidFill>
                <a:schemeClr val="lt1"/>
              </a:solidFill>
              <a:latin typeface="Comfortaa"/>
              <a:ea typeface="Comfortaa"/>
              <a:cs typeface="Comfortaa"/>
              <a:sym typeface="Comfortaa"/>
            </a:endParaRPr>
          </a:p>
          <a:p>
            <a:pPr marL="457200" lvl="0" indent="-304165" algn="r" rtl="0">
              <a:lnSpc>
                <a:spcPct val="150000"/>
              </a:lnSpc>
              <a:spcBef>
                <a:spcPts val="0"/>
              </a:spcBef>
              <a:spcAft>
                <a:spcPts val="0"/>
              </a:spcAft>
              <a:buClr>
                <a:schemeClr val="lt1"/>
              </a:buClr>
              <a:buSzPct val="100000"/>
              <a:buFont typeface="Comfortaa"/>
              <a:buChar char="-"/>
            </a:pPr>
            <a:r>
              <a:rPr lang="en" sz="1400" b="1">
                <a:solidFill>
                  <a:schemeClr val="lt1"/>
                </a:solidFill>
                <a:latin typeface="Comfortaa"/>
                <a:ea typeface="Comfortaa"/>
                <a:cs typeface="Comfortaa"/>
                <a:sym typeface="Comfortaa"/>
              </a:rPr>
              <a:t>Most programs recognize few Pokémon.</a:t>
            </a:r>
            <a:endParaRPr sz="1400" b="1">
              <a:solidFill>
                <a:schemeClr val="lt1"/>
              </a:solidFill>
              <a:latin typeface="Comfortaa"/>
              <a:ea typeface="Comfortaa"/>
              <a:cs typeface="Comfortaa"/>
              <a:sym typeface="Comfortaa"/>
            </a:endParaRPr>
          </a:p>
          <a:p>
            <a:pPr marL="0" lvl="0" indent="0" algn="r" rtl="0">
              <a:spcBef>
                <a:spcPts val="1200"/>
              </a:spcBef>
              <a:spcAft>
                <a:spcPts val="0"/>
              </a:spcAft>
              <a:buNone/>
            </a:pPr>
            <a:endParaRPr sz="1400" b="1" u="sng">
              <a:solidFill>
                <a:schemeClr val="lt1"/>
              </a:solidFill>
              <a:latin typeface="Comfortaa"/>
              <a:ea typeface="Comfortaa"/>
              <a:cs typeface="Comfortaa"/>
              <a:sym typeface="Comfortaa"/>
            </a:endParaRPr>
          </a:p>
          <a:p>
            <a:pPr marL="0" lvl="0" indent="0" algn="r" rtl="0">
              <a:spcBef>
                <a:spcPts val="1200"/>
              </a:spcBef>
              <a:spcAft>
                <a:spcPts val="0"/>
              </a:spcAft>
              <a:buNone/>
            </a:pPr>
            <a:r>
              <a:rPr lang="en" sz="1400" b="1" u="sng">
                <a:solidFill>
                  <a:schemeClr val="lt1"/>
                </a:solidFill>
                <a:latin typeface="Comfortaa"/>
                <a:ea typeface="Comfortaa"/>
                <a:cs typeface="Comfortaa"/>
                <a:sym typeface="Comfortaa"/>
              </a:rPr>
              <a:t>The Solution:</a:t>
            </a:r>
            <a:endParaRPr sz="1400" b="1">
              <a:solidFill>
                <a:schemeClr val="lt1"/>
              </a:solidFill>
              <a:latin typeface="Comfortaa"/>
              <a:ea typeface="Comfortaa"/>
              <a:cs typeface="Comfortaa"/>
              <a:sym typeface="Comfortaa"/>
            </a:endParaRPr>
          </a:p>
          <a:p>
            <a:pPr marL="457200" lvl="0" indent="-304165" algn="r" rtl="0">
              <a:lnSpc>
                <a:spcPct val="150000"/>
              </a:lnSpc>
              <a:spcBef>
                <a:spcPts val="1200"/>
              </a:spcBef>
              <a:spcAft>
                <a:spcPts val="0"/>
              </a:spcAft>
              <a:buClr>
                <a:schemeClr val="lt1"/>
              </a:buClr>
              <a:buSzPct val="100000"/>
              <a:buFont typeface="Comfortaa"/>
              <a:buChar char="-"/>
            </a:pPr>
            <a:r>
              <a:rPr lang="en" sz="1400" b="1">
                <a:solidFill>
                  <a:schemeClr val="lt1"/>
                </a:solidFill>
                <a:latin typeface="Comfortaa"/>
                <a:ea typeface="Comfortaa"/>
                <a:cs typeface="Comfortaa"/>
                <a:sym typeface="Comfortaa"/>
              </a:rPr>
              <a:t>Implement a website for detecting Pokémon.</a:t>
            </a:r>
            <a:endParaRPr sz="1400" b="1">
              <a:solidFill>
                <a:schemeClr val="lt1"/>
              </a:solidFill>
              <a:latin typeface="Comfortaa"/>
              <a:ea typeface="Comfortaa"/>
              <a:cs typeface="Comfortaa"/>
              <a:sym typeface="Comfortaa"/>
            </a:endParaRPr>
          </a:p>
          <a:p>
            <a:pPr marL="914400" lvl="1" indent="-304165" algn="r" rtl="0">
              <a:lnSpc>
                <a:spcPct val="150000"/>
              </a:lnSpc>
              <a:spcBef>
                <a:spcPts val="0"/>
              </a:spcBef>
              <a:spcAft>
                <a:spcPts val="0"/>
              </a:spcAft>
              <a:buClr>
                <a:schemeClr val="lt1"/>
              </a:buClr>
              <a:buSzPct val="100000"/>
              <a:buFont typeface="Comfortaa"/>
              <a:buChar char="-"/>
            </a:pPr>
            <a:r>
              <a:rPr lang="en" b="1">
                <a:solidFill>
                  <a:schemeClr val="lt1"/>
                </a:solidFill>
                <a:latin typeface="Comfortaa"/>
                <a:ea typeface="Comfortaa"/>
                <a:cs typeface="Comfortaa"/>
                <a:sym typeface="Comfortaa"/>
              </a:rPr>
              <a:t>Provides easier access than software.</a:t>
            </a:r>
            <a:endParaRPr b="1">
              <a:solidFill>
                <a:schemeClr val="lt1"/>
              </a:solidFill>
              <a:latin typeface="Comfortaa"/>
              <a:ea typeface="Comfortaa"/>
              <a:cs typeface="Comfortaa"/>
              <a:sym typeface="Comfortaa"/>
            </a:endParaRPr>
          </a:p>
          <a:p>
            <a:pPr marL="914400" lvl="1" indent="-304165" algn="r" rtl="0">
              <a:lnSpc>
                <a:spcPct val="150000"/>
              </a:lnSpc>
              <a:spcBef>
                <a:spcPts val="0"/>
              </a:spcBef>
              <a:spcAft>
                <a:spcPts val="0"/>
              </a:spcAft>
              <a:buClr>
                <a:schemeClr val="lt1"/>
              </a:buClr>
              <a:buSzPct val="100000"/>
              <a:buFont typeface="Comfortaa"/>
              <a:buChar char="-"/>
            </a:pPr>
            <a:r>
              <a:rPr lang="en" b="1">
                <a:solidFill>
                  <a:schemeClr val="lt1"/>
                </a:solidFill>
                <a:latin typeface="Comfortaa"/>
                <a:ea typeface="Comfortaa"/>
                <a:cs typeface="Comfortaa"/>
                <a:sym typeface="Comfortaa"/>
              </a:rPr>
              <a:t>Detect ⅔ of all currently existing Pokémon.</a:t>
            </a:r>
            <a:endParaRPr b="1">
              <a:solidFill>
                <a:schemeClr val="lt1"/>
              </a:solidFill>
              <a:latin typeface="Comfortaa"/>
              <a:ea typeface="Comfortaa"/>
              <a:cs typeface="Comfortaa"/>
              <a:sym typeface="Comfortaa"/>
            </a:endParaRPr>
          </a:p>
        </p:txBody>
      </p:sp>
      <p:pic>
        <p:nvPicPr>
          <p:cNvPr id="414" name="Google Shape;414;p96"/>
          <p:cNvPicPr preferRelativeResize="0"/>
          <p:nvPr/>
        </p:nvPicPr>
        <p:blipFill>
          <a:blip r:embed="rId3">
            <a:alphaModFix/>
          </a:blip>
          <a:stretch>
            <a:fillRect/>
          </a:stretch>
        </p:blipFill>
        <p:spPr>
          <a:xfrm>
            <a:off x="175675" y="1031900"/>
            <a:ext cx="3195875" cy="3239275"/>
          </a:xfrm>
          <a:prstGeom prst="rect">
            <a:avLst/>
          </a:prstGeom>
          <a:noFill/>
          <a:ln>
            <a:noFill/>
          </a:ln>
        </p:spPr>
      </p:pic>
      <p:sp>
        <p:nvSpPr>
          <p:cNvPr id="415" name="Google Shape;415;p96"/>
          <p:cNvSpPr txBox="1"/>
          <p:nvPr/>
        </p:nvSpPr>
        <p:spPr>
          <a:xfrm>
            <a:off x="175675" y="4682325"/>
            <a:ext cx="4145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lt1"/>
                </a:solidFill>
                <a:latin typeface="Comfortaa"/>
                <a:ea typeface="Comfortaa"/>
                <a:cs typeface="Comfortaa"/>
                <a:sym typeface="Comfortaa"/>
              </a:rPr>
              <a:t>Source: https://nintendo.fandom.com/wiki/Poké_Ball</a:t>
            </a:r>
            <a:endParaRPr sz="1100" b="1">
              <a:solidFill>
                <a:schemeClr val="lt1"/>
              </a:solidFill>
              <a:latin typeface="Comfortaa"/>
              <a:ea typeface="Comfortaa"/>
              <a:cs typeface="Comfortaa"/>
              <a:sym typeface="Comforta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123"/>
          <p:cNvSpPr txBox="1">
            <a:spLocks noGrp="1"/>
          </p:cNvSpPr>
          <p:nvPr>
            <p:ph type="title" idx="4"/>
          </p:nvPr>
        </p:nvSpPr>
        <p:spPr>
          <a:xfrm>
            <a:off x="4282375" y="95900"/>
            <a:ext cx="4665000" cy="8118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3200" b="1">
                <a:solidFill>
                  <a:schemeClr val="lt1"/>
                </a:solidFill>
                <a:latin typeface="Comfortaa"/>
                <a:ea typeface="Comfortaa"/>
                <a:cs typeface="Comfortaa"/>
                <a:sym typeface="Comfortaa"/>
              </a:rPr>
              <a:t>Code Overview (</a:t>
            </a:r>
            <a:r>
              <a:rPr lang="en" sz="3200" b="1">
                <a:latin typeface="Comfortaa"/>
                <a:ea typeface="Comfortaa"/>
                <a:cs typeface="Comfortaa"/>
                <a:sym typeface="Comfortaa"/>
              </a:rPr>
              <a:t>SVM</a:t>
            </a:r>
            <a:r>
              <a:rPr lang="en" sz="3200" b="1">
                <a:solidFill>
                  <a:schemeClr val="lt1"/>
                </a:solidFill>
                <a:latin typeface="Comfortaa"/>
                <a:ea typeface="Comfortaa"/>
                <a:cs typeface="Comfortaa"/>
                <a:sym typeface="Comfortaa"/>
              </a:rPr>
              <a:t>)</a:t>
            </a:r>
            <a:endParaRPr sz="3200" b="1">
              <a:solidFill>
                <a:schemeClr val="lt1"/>
              </a:solidFill>
              <a:latin typeface="Comfortaa"/>
              <a:ea typeface="Comfortaa"/>
              <a:cs typeface="Comfortaa"/>
              <a:sym typeface="Comforta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124"/>
          <p:cNvSpPr txBox="1">
            <a:spLocks noGrp="1"/>
          </p:cNvSpPr>
          <p:nvPr>
            <p:ph type="title"/>
          </p:nvPr>
        </p:nvSpPr>
        <p:spPr>
          <a:xfrm>
            <a:off x="1163550" y="235550"/>
            <a:ext cx="4098900" cy="8118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3200" b="1">
                <a:solidFill>
                  <a:schemeClr val="lt1"/>
                </a:solidFill>
                <a:latin typeface="Comfortaa"/>
                <a:ea typeface="Comfortaa"/>
                <a:cs typeface="Comfortaa"/>
                <a:sym typeface="Comfortaa"/>
              </a:rPr>
              <a:t>Demonstration</a:t>
            </a:r>
            <a:endParaRPr sz="3200" b="1">
              <a:solidFill>
                <a:schemeClr val="lt1"/>
              </a:solidFill>
              <a:latin typeface="Comfortaa"/>
              <a:ea typeface="Comfortaa"/>
              <a:cs typeface="Comfortaa"/>
              <a:sym typeface="Comfortaa"/>
            </a:endParaRPr>
          </a:p>
        </p:txBody>
      </p:sp>
      <p:sp>
        <p:nvSpPr>
          <p:cNvPr id="609" name="Google Shape;609;p124"/>
          <p:cNvSpPr txBox="1">
            <a:spLocks noGrp="1"/>
          </p:cNvSpPr>
          <p:nvPr>
            <p:ph type="body" idx="4294967295"/>
          </p:nvPr>
        </p:nvSpPr>
        <p:spPr>
          <a:xfrm>
            <a:off x="297300" y="1109425"/>
            <a:ext cx="5831400" cy="3424200"/>
          </a:xfrm>
          <a:prstGeom prst="rect">
            <a:avLst/>
          </a:prstGeom>
        </p:spPr>
        <p:txBody>
          <a:bodyPr spcFirstLastPara="1" wrap="square" lIns="91425" tIns="91425" rIns="91425" bIns="91425" anchor="t" anchorCtr="0">
            <a:normAutofit/>
          </a:bodyPr>
          <a:lstStyle/>
          <a:p>
            <a:pPr marL="0" lvl="0" indent="0" algn="ctr" rtl="0">
              <a:lnSpc>
                <a:spcPct val="115000"/>
              </a:lnSpc>
              <a:spcBef>
                <a:spcPts val="0"/>
              </a:spcBef>
              <a:spcAft>
                <a:spcPts val="0"/>
              </a:spcAft>
              <a:buNone/>
            </a:pPr>
            <a:r>
              <a:rPr lang="en" b="1" u="sng">
                <a:solidFill>
                  <a:schemeClr val="lt1"/>
                </a:solidFill>
                <a:latin typeface="Comfortaa"/>
                <a:ea typeface="Comfortaa"/>
                <a:cs typeface="Comfortaa"/>
                <a:sym typeface="Comfortaa"/>
              </a:rPr>
              <a:t>How to Access</a:t>
            </a:r>
            <a:r>
              <a:rPr lang="en" b="1">
                <a:solidFill>
                  <a:schemeClr val="lt1"/>
                </a:solidFill>
                <a:latin typeface="Comfortaa"/>
                <a:ea typeface="Comfortaa"/>
                <a:cs typeface="Comfortaa"/>
                <a:sym typeface="Comfortaa"/>
              </a:rPr>
              <a:t>:</a:t>
            </a:r>
            <a:endParaRPr b="1">
              <a:solidFill>
                <a:schemeClr val="lt1"/>
              </a:solidFill>
              <a:latin typeface="Comfortaa"/>
              <a:ea typeface="Comfortaa"/>
              <a:cs typeface="Comfortaa"/>
              <a:sym typeface="Comfortaa"/>
            </a:endParaRPr>
          </a:p>
          <a:p>
            <a:pPr marL="457200" lvl="0" indent="-342900" algn="l" rtl="0">
              <a:lnSpc>
                <a:spcPct val="115000"/>
              </a:lnSpc>
              <a:spcBef>
                <a:spcPts val="1200"/>
              </a:spcBef>
              <a:spcAft>
                <a:spcPts val="0"/>
              </a:spcAft>
              <a:buClr>
                <a:schemeClr val="lt1"/>
              </a:buClr>
              <a:buSzPts val="1800"/>
              <a:buFont typeface="Comfortaa"/>
              <a:buAutoNum type="arabicPeriod"/>
            </a:pPr>
            <a:r>
              <a:rPr lang="en" b="1">
                <a:solidFill>
                  <a:schemeClr val="lt1"/>
                </a:solidFill>
                <a:latin typeface="Comfortaa"/>
                <a:ea typeface="Comfortaa"/>
                <a:cs typeface="Comfortaa"/>
                <a:sym typeface="Comfortaa"/>
              </a:rPr>
              <a:t>Visit </a:t>
            </a:r>
            <a:r>
              <a:rPr lang="en" b="1" u="sng">
                <a:solidFill>
                  <a:schemeClr val="accent5"/>
                </a:solidFill>
                <a:latin typeface="Comfortaa"/>
                <a:ea typeface="Comfortaa"/>
                <a:cs typeface="Comfortaa"/>
                <a:sym typeface="Comfortaa"/>
                <a:hlinkClick r:id="rId3">
                  <a:extLst>
                    <a:ext uri="{A12FA001-AC4F-418D-AE19-62706E023703}">
                      <ahyp:hlinkClr xmlns:ahyp="http://schemas.microsoft.com/office/drawing/2018/hyperlinkcolor" val="tx"/>
                    </a:ext>
                  </a:extLst>
                </a:hlinkClick>
              </a:rPr>
              <a:t>https://www.pokemonimagerecognition.com</a:t>
            </a:r>
            <a:endParaRPr b="1">
              <a:solidFill>
                <a:schemeClr val="accent5"/>
              </a:solidFill>
              <a:latin typeface="Comfortaa"/>
              <a:ea typeface="Comfortaa"/>
              <a:cs typeface="Comfortaa"/>
              <a:sym typeface="Comfortaa"/>
            </a:endParaRPr>
          </a:p>
          <a:p>
            <a:pPr marL="457200" lvl="0" indent="-342900" algn="l" rtl="0">
              <a:lnSpc>
                <a:spcPct val="115000"/>
              </a:lnSpc>
              <a:spcBef>
                <a:spcPts val="0"/>
              </a:spcBef>
              <a:spcAft>
                <a:spcPts val="0"/>
              </a:spcAft>
              <a:buClr>
                <a:schemeClr val="lt1"/>
              </a:buClr>
              <a:buSzPts val="1800"/>
              <a:buFont typeface="Comfortaa"/>
              <a:buAutoNum type="arabicPeriod"/>
            </a:pPr>
            <a:r>
              <a:rPr lang="en" b="1">
                <a:solidFill>
                  <a:schemeClr val="lt1"/>
                </a:solidFill>
                <a:latin typeface="Comfortaa"/>
                <a:ea typeface="Comfortaa"/>
                <a:cs typeface="Comfortaa"/>
                <a:sym typeface="Comfortaa"/>
              </a:rPr>
              <a:t>Google “pokemon image recognition” and find our website on the first page.</a:t>
            </a:r>
            <a:endParaRPr b="1">
              <a:solidFill>
                <a:schemeClr val="lt1"/>
              </a:solidFill>
              <a:latin typeface="Comfortaa"/>
              <a:ea typeface="Comfortaa"/>
              <a:cs typeface="Comfortaa"/>
              <a:sym typeface="Comfortaa"/>
            </a:endParaRPr>
          </a:p>
          <a:p>
            <a:pPr marL="0" lvl="0" indent="0" algn="ctr" rtl="0">
              <a:lnSpc>
                <a:spcPct val="115000"/>
              </a:lnSpc>
              <a:spcBef>
                <a:spcPts val="1200"/>
              </a:spcBef>
              <a:spcAft>
                <a:spcPts val="1200"/>
              </a:spcAft>
              <a:buNone/>
            </a:pPr>
            <a:r>
              <a:rPr lang="en" b="1">
                <a:solidFill>
                  <a:schemeClr val="lt1"/>
                </a:solidFill>
                <a:latin typeface="Comfortaa"/>
                <a:ea typeface="Comfortaa"/>
                <a:cs typeface="Comfortaa"/>
                <a:sym typeface="Comfortaa"/>
              </a:rPr>
              <a:t>For accuracy, it’s recommended to use the CNN algorithm!</a:t>
            </a:r>
            <a:endParaRPr b="1">
              <a:solidFill>
                <a:schemeClr val="lt1"/>
              </a:solidFill>
              <a:latin typeface="Comfortaa"/>
              <a:ea typeface="Comfortaa"/>
              <a:cs typeface="Comfortaa"/>
              <a:sym typeface="Comfortaa"/>
            </a:endParaRPr>
          </a:p>
        </p:txBody>
      </p:sp>
      <p:pic>
        <p:nvPicPr>
          <p:cNvPr id="610" name="Google Shape;610;p124"/>
          <p:cNvPicPr preferRelativeResize="0"/>
          <p:nvPr/>
        </p:nvPicPr>
        <p:blipFill>
          <a:blip r:embed="rId4">
            <a:alphaModFix/>
          </a:blip>
          <a:stretch>
            <a:fillRect/>
          </a:stretch>
        </p:blipFill>
        <p:spPr>
          <a:xfrm>
            <a:off x="6415800" y="2632750"/>
            <a:ext cx="2327526" cy="2119975"/>
          </a:xfrm>
          <a:prstGeom prst="rect">
            <a:avLst/>
          </a:prstGeom>
          <a:noFill/>
          <a:ln>
            <a:noFill/>
          </a:ln>
        </p:spPr>
      </p:pic>
      <p:sp>
        <p:nvSpPr>
          <p:cNvPr id="611" name="Google Shape;611;p124"/>
          <p:cNvSpPr txBox="1"/>
          <p:nvPr/>
        </p:nvSpPr>
        <p:spPr>
          <a:xfrm>
            <a:off x="100875" y="4468550"/>
            <a:ext cx="42126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lt1"/>
                </a:solidFill>
                <a:latin typeface="Comfortaa"/>
                <a:ea typeface="Comfortaa"/>
                <a:cs typeface="Comfortaa"/>
                <a:sym typeface="Comfortaa"/>
              </a:rPr>
              <a:t>Source: https://www.pinterest.com/pin/742953269760209829/</a:t>
            </a:r>
            <a:endParaRPr sz="1100">
              <a:solidFill>
                <a:schemeClr val="lt1"/>
              </a:solidFill>
              <a:latin typeface="Comfortaa"/>
              <a:ea typeface="Comfortaa"/>
              <a:cs typeface="Comfortaa"/>
              <a:sym typeface="Comforta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125"/>
          <p:cNvSpPr txBox="1">
            <a:spLocks noGrp="1"/>
          </p:cNvSpPr>
          <p:nvPr>
            <p:ph type="title"/>
          </p:nvPr>
        </p:nvSpPr>
        <p:spPr>
          <a:xfrm>
            <a:off x="2522550" y="72650"/>
            <a:ext cx="4098900" cy="8118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600" b="1">
                <a:solidFill>
                  <a:schemeClr val="lt1"/>
                </a:solidFill>
                <a:latin typeface="Comfortaa"/>
                <a:ea typeface="Comfortaa"/>
                <a:cs typeface="Comfortaa"/>
                <a:sym typeface="Comfortaa"/>
              </a:rPr>
              <a:t>Results</a:t>
            </a:r>
            <a:endParaRPr sz="2600" b="1">
              <a:solidFill>
                <a:schemeClr val="lt1"/>
              </a:solidFill>
              <a:latin typeface="Comfortaa"/>
              <a:ea typeface="Comfortaa"/>
              <a:cs typeface="Comfortaa"/>
              <a:sym typeface="Comforta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126"/>
          <p:cNvSpPr txBox="1">
            <a:spLocks noGrp="1"/>
          </p:cNvSpPr>
          <p:nvPr>
            <p:ph type="title"/>
          </p:nvPr>
        </p:nvSpPr>
        <p:spPr>
          <a:xfrm>
            <a:off x="2203275" y="88150"/>
            <a:ext cx="4665000" cy="8118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3200" b="1">
                <a:solidFill>
                  <a:schemeClr val="lt1"/>
                </a:solidFill>
                <a:latin typeface="Comfortaa"/>
                <a:ea typeface="Comfortaa"/>
                <a:cs typeface="Comfortaa"/>
                <a:sym typeface="Comfortaa"/>
              </a:rPr>
              <a:t>Conclusion</a:t>
            </a:r>
            <a:endParaRPr sz="3200" b="1">
              <a:solidFill>
                <a:schemeClr val="lt1"/>
              </a:solidFill>
              <a:latin typeface="Comfortaa"/>
              <a:ea typeface="Comfortaa"/>
              <a:cs typeface="Comfortaa"/>
              <a:sym typeface="Comforta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127"/>
          <p:cNvSpPr txBox="1">
            <a:spLocks noGrp="1"/>
          </p:cNvSpPr>
          <p:nvPr>
            <p:ph type="title" idx="4"/>
          </p:nvPr>
        </p:nvSpPr>
        <p:spPr>
          <a:xfrm>
            <a:off x="2239500" y="2165850"/>
            <a:ext cx="4665000" cy="8118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3200" b="1">
                <a:solidFill>
                  <a:schemeClr val="lt1"/>
                </a:solidFill>
                <a:latin typeface="Comfortaa"/>
                <a:ea typeface="Comfortaa"/>
                <a:cs typeface="Comfortaa"/>
                <a:sym typeface="Comfortaa"/>
              </a:rPr>
              <a:t>Questions?</a:t>
            </a:r>
            <a:endParaRPr sz="3200" b="1">
              <a:solidFill>
                <a:schemeClr val="lt1"/>
              </a:solidFill>
              <a:latin typeface="Comfortaa"/>
              <a:ea typeface="Comfortaa"/>
              <a:cs typeface="Comfortaa"/>
              <a:sym typeface="Comforta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97"/>
          <p:cNvSpPr txBox="1">
            <a:spLocks noGrp="1"/>
          </p:cNvSpPr>
          <p:nvPr>
            <p:ph type="title" idx="6"/>
          </p:nvPr>
        </p:nvSpPr>
        <p:spPr>
          <a:xfrm>
            <a:off x="1704150" y="189025"/>
            <a:ext cx="5735700" cy="941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3200" b="1">
                <a:solidFill>
                  <a:schemeClr val="lt1"/>
                </a:solidFill>
                <a:latin typeface="Comfortaa"/>
                <a:ea typeface="Comfortaa"/>
                <a:cs typeface="Comfortaa"/>
                <a:sym typeface="Comfortaa"/>
              </a:rPr>
              <a:t>Introduction (Part 2)</a:t>
            </a:r>
            <a:endParaRPr sz="3200" b="1">
              <a:solidFill>
                <a:schemeClr val="lt1"/>
              </a:solidFill>
              <a:latin typeface="Comfortaa"/>
              <a:ea typeface="Comfortaa"/>
              <a:cs typeface="Comfortaa"/>
              <a:sym typeface="Comfortaa"/>
            </a:endParaRPr>
          </a:p>
        </p:txBody>
      </p:sp>
      <p:sp>
        <p:nvSpPr>
          <p:cNvPr id="421" name="Google Shape;421;p97"/>
          <p:cNvSpPr txBox="1">
            <a:spLocks noGrp="1"/>
          </p:cNvSpPr>
          <p:nvPr>
            <p:ph type="body" idx="4294967295"/>
          </p:nvPr>
        </p:nvSpPr>
        <p:spPr>
          <a:xfrm>
            <a:off x="938500" y="1246025"/>
            <a:ext cx="7172100" cy="30399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400" b="1" u="sng">
                <a:solidFill>
                  <a:schemeClr val="lt1"/>
                </a:solidFill>
                <a:latin typeface="Comfortaa"/>
                <a:ea typeface="Comfortaa"/>
                <a:cs typeface="Comfortaa"/>
                <a:sym typeface="Comfortaa"/>
              </a:rPr>
              <a:t>Main algorithms (most accurate to least accurate):</a:t>
            </a:r>
            <a:endParaRPr sz="1400" b="1" u="sng">
              <a:solidFill>
                <a:schemeClr val="lt1"/>
              </a:solidFill>
              <a:latin typeface="Comfortaa"/>
              <a:ea typeface="Comfortaa"/>
              <a:cs typeface="Comfortaa"/>
              <a:sym typeface="Comfortaa"/>
            </a:endParaRPr>
          </a:p>
          <a:p>
            <a:pPr marL="457200" lvl="0" indent="-317500" algn="ctr" rtl="0">
              <a:spcBef>
                <a:spcPts val="1200"/>
              </a:spcBef>
              <a:spcAft>
                <a:spcPts val="0"/>
              </a:spcAft>
              <a:buClr>
                <a:schemeClr val="lt1"/>
              </a:buClr>
              <a:buSzPts val="1400"/>
              <a:buFont typeface="Comfortaa"/>
              <a:buAutoNum type="arabicPeriod"/>
            </a:pPr>
            <a:r>
              <a:rPr lang="en" sz="1400" b="1">
                <a:solidFill>
                  <a:schemeClr val="lt1"/>
                </a:solidFill>
                <a:latin typeface="Comfortaa"/>
                <a:ea typeface="Comfortaa"/>
                <a:cs typeface="Comfortaa"/>
                <a:sym typeface="Comfortaa"/>
              </a:rPr>
              <a:t>Convolutional Neural Networks</a:t>
            </a:r>
            <a:endParaRPr sz="1400" b="1">
              <a:solidFill>
                <a:schemeClr val="lt1"/>
              </a:solidFill>
              <a:latin typeface="Comfortaa"/>
              <a:ea typeface="Comfortaa"/>
              <a:cs typeface="Comfortaa"/>
              <a:sym typeface="Comfortaa"/>
            </a:endParaRPr>
          </a:p>
          <a:p>
            <a:pPr marL="457200" lvl="0" indent="-317500" algn="ctr" rtl="0">
              <a:spcBef>
                <a:spcPts val="0"/>
              </a:spcBef>
              <a:spcAft>
                <a:spcPts val="0"/>
              </a:spcAft>
              <a:buClr>
                <a:schemeClr val="lt1"/>
              </a:buClr>
              <a:buSzPts val="1400"/>
              <a:buFont typeface="Comfortaa"/>
              <a:buAutoNum type="arabicPeriod"/>
            </a:pPr>
            <a:r>
              <a:rPr lang="en" sz="1400" b="1">
                <a:solidFill>
                  <a:schemeClr val="lt1"/>
                </a:solidFill>
                <a:latin typeface="Comfortaa"/>
                <a:ea typeface="Comfortaa"/>
                <a:cs typeface="Comfortaa"/>
                <a:sym typeface="Comfortaa"/>
              </a:rPr>
              <a:t>Pre-trained Models</a:t>
            </a:r>
            <a:endParaRPr sz="1400" b="1">
              <a:solidFill>
                <a:schemeClr val="lt1"/>
              </a:solidFill>
              <a:latin typeface="Comfortaa"/>
              <a:ea typeface="Comfortaa"/>
              <a:cs typeface="Comfortaa"/>
              <a:sym typeface="Comfortaa"/>
            </a:endParaRPr>
          </a:p>
          <a:p>
            <a:pPr marL="457200" lvl="0" indent="-317500" algn="ctr" rtl="0">
              <a:spcBef>
                <a:spcPts val="0"/>
              </a:spcBef>
              <a:spcAft>
                <a:spcPts val="0"/>
              </a:spcAft>
              <a:buClr>
                <a:schemeClr val="lt1"/>
              </a:buClr>
              <a:buSzPts val="1400"/>
              <a:buFont typeface="Comfortaa"/>
              <a:buAutoNum type="arabicPeriod"/>
            </a:pPr>
            <a:r>
              <a:rPr lang="en" sz="1400" b="1">
                <a:solidFill>
                  <a:schemeClr val="lt1"/>
                </a:solidFill>
                <a:latin typeface="Comfortaa"/>
                <a:ea typeface="Comfortaa"/>
                <a:cs typeface="Comfortaa"/>
                <a:sym typeface="Comfortaa"/>
              </a:rPr>
              <a:t>K-Nearest Neighbor</a:t>
            </a:r>
            <a:endParaRPr sz="1400" b="1">
              <a:solidFill>
                <a:schemeClr val="lt1"/>
              </a:solidFill>
              <a:latin typeface="Comfortaa"/>
              <a:ea typeface="Comfortaa"/>
              <a:cs typeface="Comfortaa"/>
              <a:sym typeface="Comfortaa"/>
            </a:endParaRPr>
          </a:p>
          <a:p>
            <a:pPr marL="457200" lvl="0" indent="-317500" algn="ctr" rtl="0">
              <a:spcBef>
                <a:spcPts val="0"/>
              </a:spcBef>
              <a:spcAft>
                <a:spcPts val="0"/>
              </a:spcAft>
              <a:buClr>
                <a:schemeClr val="lt1"/>
              </a:buClr>
              <a:buSzPts val="1400"/>
              <a:buFont typeface="Comfortaa"/>
              <a:buAutoNum type="arabicPeriod"/>
            </a:pPr>
            <a:r>
              <a:rPr lang="en" sz="1400" b="1">
                <a:solidFill>
                  <a:schemeClr val="lt1"/>
                </a:solidFill>
                <a:latin typeface="Comfortaa"/>
                <a:ea typeface="Comfortaa"/>
                <a:cs typeface="Comfortaa"/>
                <a:sym typeface="Comfortaa"/>
              </a:rPr>
              <a:t>Support Vector Machines</a:t>
            </a:r>
            <a:endParaRPr sz="1400" b="1">
              <a:solidFill>
                <a:schemeClr val="lt1"/>
              </a:solidFill>
              <a:latin typeface="Comfortaa"/>
              <a:ea typeface="Comfortaa"/>
              <a:cs typeface="Comfortaa"/>
              <a:sym typeface="Comfortaa"/>
            </a:endParaRPr>
          </a:p>
          <a:p>
            <a:pPr marL="0" lvl="0" indent="0" algn="l" rtl="0">
              <a:spcBef>
                <a:spcPts val="1200"/>
              </a:spcBef>
              <a:spcAft>
                <a:spcPts val="0"/>
              </a:spcAft>
              <a:buNone/>
            </a:pPr>
            <a:r>
              <a:rPr lang="en" sz="1400" b="1" u="sng">
                <a:solidFill>
                  <a:schemeClr val="lt1"/>
                </a:solidFill>
                <a:latin typeface="Comfortaa"/>
                <a:ea typeface="Comfortaa"/>
                <a:cs typeface="Comfortaa"/>
                <a:sym typeface="Comfortaa"/>
              </a:rPr>
              <a:t>Other Features:</a:t>
            </a:r>
            <a:endParaRPr sz="1400" b="1">
              <a:solidFill>
                <a:schemeClr val="lt1"/>
              </a:solidFill>
              <a:latin typeface="Comfortaa"/>
              <a:ea typeface="Comfortaa"/>
              <a:cs typeface="Comfortaa"/>
              <a:sym typeface="Comfortaa"/>
            </a:endParaRPr>
          </a:p>
          <a:p>
            <a:pPr marL="457200" lvl="0" indent="-317500" algn="l" rtl="0">
              <a:spcBef>
                <a:spcPts val="1200"/>
              </a:spcBef>
              <a:spcAft>
                <a:spcPts val="0"/>
              </a:spcAft>
              <a:buClr>
                <a:schemeClr val="lt1"/>
              </a:buClr>
              <a:buSzPts val="1400"/>
              <a:buFont typeface="Comfortaa"/>
              <a:buChar char="-"/>
            </a:pPr>
            <a:r>
              <a:rPr lang="en" sz="1400" b="1">
                <a:solidFill>
                  <a:schemeClr val="lt1"/>
                </a:solidFill>
                <a:latin typeface="Comfortaa"/>
                <a:ea typeface="Comfortaa"/>
                <a:cs typeface="Comfortaa"/>
                <a:sym typeface="Comfortaa"/>
              </a:rPr>
              <a:t>Website implementation</a:t>
            </a:r>
            <a:endParaRPr sz="1400" b="1">
              <a:solidFill>
                <a:schemeClr val="lt1"/>
              </a:solidFill>
              <a:latin typeface="Comfortaa"/>
              <a:ea typeface="Comfortaa"/>
              <a:cs typeface="Comfortaa"/>
              <a:sym typeface="Comfortaa"/>
            </a:endParaRPr>
          </a:p>
          <a:p>
            <a:pPr marL="457200" lvl="0" indent="-317500" algn="l" rtl="0">
              <a:spcBef>
                <a:spcPts val="0"/>
              </a:spcBef>
              <a:spcAft>
                <a:spcPts val="0"/>
              </a:spcAft>
              <a:buClr>
                <a:schemeClr val="lt1"/>
              </a:buClr>
              <a:buSzPts val="1400"/>
              <a:buFont typeface="Comfortaa"/>
              <a:buChar char="-"/>
            </a:pPr>
            <a:r>
              <a:rPr lang="en" sz="1400" b="1">
                <a:solidFill>
                  <a:schemeClr val="lt1"/>
                </a:solidFill>
                <a:latin typeface="Comfortaa"/>
                <a:ea typeface="Comfortaa"/>
                <a:cs typeface="Comfortaa"/>
                <a:sym typeface="Comfortaa"/>
              </a:rPr>
              <a:t>Compare your image to the predicted Pokémon</a:t>
            </a:r>
            <a:endParaRPr sz="1400" b="1">
              <a:solidFill>
                <a:schemeClr val="lt1"/>
              </a:solidFill>
              <a:latin typeface="Comfortaa"/>
              <a:ea typeface="Comfortaa"/>
              <a:cs typeface="Comfortaa"/>
              <a:sym typeface="Comfortaa"/>
            </a:endParaRPr>
          </a:p>
          <a:p>
            <a:pPr marL="457200" lvl="0" indent="-317500" algn="l" rtl="0">
              <a:spcBef>
                <a:spcPts val="0"/>
              </a:spcBef>
              <a:spcAft>
                <a:spcPts val="0"/>
              </a:spcAft>
              <a:buClr>
                <a:schemeClr val="lt1"/>
              </a:buClr>
              <a:buSzPts val="1400"/>
              <a:buFont typeface="Comfortaa"/>
              <a:buChar char="-"/>
            </a:pPr>
            <a:r>
              <a:rPr lang="en" sz="1400" b="1">
                <a:solidFill>
                  <a:schemeClr val="lt1"/>
                </a:solidFill>
                <a:latin typeface="Comfortaa"/>
                <a:ea typeface="Comfortaa"/>
                <a:cs typeface="Comfortaa"/>
                <a:sym typeface="Comfortaa"/>
              </a:rPr>
              <a:t>Display stats of the predicted Pokémon</a:t>
            </a:r>
            <a:endParaRPr sz="1400" b="1">
              <a:solidFill>
                <a:schemeClr val="lt1"/>
              </a:solidFill>
              <a:latin typeface="Comfortaa"/>
              <a:ea typeface="Comfortaa"/>
              <a:cs typeface="Comfortaa"/>
              <a:sym typeface="Comfortaa"/>
            </a:endParaRPr>
          </a:p>
          <a:p>
            <a:pPr marL="457200" lvl="0" indent="-317500" algn="l" rtl="0">
              <a:spcBef>
                <a:spcPts val="0"/>
              </a:spcBef>
              <a:spcAft>
                <a:spcPts val="0"/>
              </a:spcAft>
              <a:buClr>
                <a:schemeClr val="lt1"/>
              </a:buClr>
              <a:buSzPts val="1400"/>
              <a:buFont typeface="Comfortaa"/>
              <a:buChar char="-"/>
            </a:pPr>
            <a:r>
              <a:rPr lang="en" sz="1400" b="1">
                <a:solidFill>
                  <a:schemeClr val="lt1"/>
                </a:solidFill>
                <a:latin typeface="Comfortaa"/>
                <a:ea typeface="Comfortaa"/>
                <a:cs typeface="Comfortaa"/>
                <a:sym typeface="Comfortaa"/>
              </a:rPr>
              <a:t>Analyze all of the stats of the predicted Pokémon</a:t>
            </a:r>
            <a:endParaRPr sz="1400" b="1">
              <a:solidFill>
                <a:schemeClr val="lt1"/>
              </a:solidFill>
              <a:latin typeface="Comfortaa"/>
              <a:ea typeface="Comfortaa"/>
              <a:cs typeface="Comfortaa"/>
              <a:sym typeface="Comfortaa"/>
            </a:endParaRPr>
          </a:p>
        </p:txBody>
      </p:sp>
      <p:pic>
        <p:nvPicPr>
          <p:cNvPr id="422" name="Google Shape;422;p97"/>
          <p:cNvPicPr preferRelativeResize="0"/>
          <p:nvPr/>
        </p:nvPicPr>
        <p:blipFill>
          <a:blip r:embed="rId3">
            <a:alphaModFix/>
          </a:blip>
          <a:stretch>
            <a:fillRect/>
          </a:stretch>
        </p:blipFill>
        <p:spPr>
          <a:xfrm>
            <a:off x="5097300" y="1789450"/>
            <a:ext cx="4762775" cy="2818774"/>
          </a:xfrm>
          <a:prstGeom prst="rect">
            <a:avLst/>
          </a:prstGeom>
          <a:noFill/>
          <a:ln>
            <a:noFill/>
          </a:ln>
        </p:spPr>
      </p:pic>
      <p:sp>
        <p:nvSpPr>
          <p:cNvPr id="423" name="Google Shape;423;p97"/>
          <p:cNvSpPr txBox="1"/>
          <p:nvPr/>
        </p:nvSpPr>
        <p:spPr>
          <a:xfrm>
            <a:off x="153125" y="4336675"/>
            <a:ext cx="38034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lt1"/>
                </a:solidFill>
                <a:latin typeface="Comfortaa"/>
                <a:ea typeface="Comfortaa"/>
                <a:cs typeface="Comfortaa"/>
                <a:sym typeface="Comfortaa"/>
              </a:rPr>
              <a:t>Source: https://projectpokemon.org/home/gallery/image/78446-charmanderpng/</a:t>
            </a:r>
            <a:endParaRPr sz="1100" b="1">
              <a:solidFill>
                <a:schemeClr val="lt1"/>
              </a:solidFill>
              <a:latin typeface="Comfortaa"/>
              <a:ea typeface="Comfortaa"/>
              <a:cs typeface="Comfortaa"/>
              <a:sym typeface="Comforta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98"/>
          <p:cNvSpPr txBox="1">
            <a:spLocks noGrp="1"/>
          </p:cNvSpPr>
          <p:nvPr>
            <p:ph type="title" idx="4294967295"/>
          </p:nvPr>
        </p:nvSpPr>
        <p:spPr>
          <a:xfrm>
            <a:off x="1704150" y="204525"/>
            <a:ext cx="5735700" cy="941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3200" b="1">
                <a:solidFill>
                  <a:schemeClr val="lt1"/>
                </a:solidFill>
                <a:latin typeface="Comfortaa"/>
                <a:ea typeface="Comfortaa"/>
                <a:cs typeface="Comfortaa"/>
                <a:sym typeface="Comfortaa"/>
              </a:rPr>
              <a:t>Proposed Work</a:t>
            </a:r>
            <a:endParaRPr sz="3200" b="1">
              <a:solidFill>
                <a:schemeClr val="lt1"/>
              </a:solidFill>
              <a:latin typeface="Comfortaa"/>
              <a:ea typeface="Comfortaa"/>
              <a:cs typeface="Comfortaa"/>
              <a:sym typeface="Comfortaa"/>
            </a:endParaRPr>
          </a:p>
        </p:txBody>
      </p:sp>
      <p:sp>
        <p:nvSpPr>
          <p:cNvPr id="429" name="Google Shape;429;p98"/>
          <p:cNvSpPr txBox="1">
            <a:spLocks noGrp="1"/>
          </p:cNvSpPr>
          <p:nvPr>
            <p:ph type="body" idx="4294967295"/>
          </p:nvPr>
        </p:nvSpPr>
        <p:spPr>
          <a:xfrm>
            <a:off x="938500" y="1246025"/>
            <a:ext cx="7172100" cy="30399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lt1"/>
              </a:buClr>
              <a:buSzPts val="1600"/>
              <a:buFont typeface="Comfortaa"/>
              <a:buChar char="-"/>
            </a:pPr>
            <a:r>
              <a:rPr lang="en" sz="1600" b="1">
                <a:solidFill>
                  <a:schemeClr val="lt1"/>
                </a:solidFill>
                <a:latin typeface="Comfortaa"/>
                <a:ea typeface="Comfortaa"/>
                <a:cs typeface="Comfortaa"/>
                <a:sym typeface="Comfortaa"/>
              </a:rPr>
              <a:t>Supervised learning was used to train models.</a:t>
            </a:r>
            <a:endParaRPr sz="1600" b="1">
              <a:solidFill>
                <a:schemeClr val="lt1"/>
              </a:solidFill>
              <a:latin typeface="Comfortaa"/>
              <a:ea typeface="Comfortaa"/>
              <a:cs typeface="Comfortaa"/>
              <a:sym typeface="Comfortaa"/>
            </a:endParaRPr>
          </a:p>
          <a:p>
            <a:pPr marL="914400" lvl="1" indent="-330200" algn="l" rtl="0">
              <a:spcBef>
                <a:spcPts val="0"/>
              </a:spcBef>
              <a:spcAft>
                <a:spcPts val="0"/>
              </a:spcAft>
              <a:buClr>
                <a:schemeClr val="lt1"/>
              </a:buClr>
              <a:buSzPts val="1600"/>
              <a:buFont typeface="Comfortaa"/>
              <a:buChar char="-"/>
            </a:pPr>
            <a:r>
              <a:rPr lang="en" sz="1600" b="1">
                <a:solidFill>
                  <a:schemeClr val="lt1"/>
                </a:solidFill>
                <a:latin typeface="Comfortaa"/>
                <a:ea typeface="Comfortaa"/>
                <a:cs typeface="Comfortaa"/>
                <a:sym typeface="Comfortaa"/>
              </a:rPr>
              <a:t>Read in 10-20 images of each of 721 Pokémon.</a:t>
            </a:r>
            <a:endParaRPr sz="1600" b="1">
              <a:solidFill>
                <a:schemeClr val="lt1"/>
              </a:solidFill>
              <a:latin typeface="Comfortaa"/>
              <a:ea typeface="Comfortaa"/>
              <a:cs typeface="Comfortaa"/>
              <a:sym typeface="Comfortaa"/>
            </a:endParaRPr>
          </a:p>
          <a:p>
            <a:pPr marL="914400" lvl="1" indent="-330200" algn="l" rtl="0">
              <a:spcBef>
                <a:spcPts val="0"/>
              </a:spcBef>
              <a:spcAft>
                <a:spcPts val="0"/>
              </a:spcAft>
              <a:buClr>
                <a:schemeClr val="lt1"/>
              </a:buClr>
              <a:buSzPts val="1600"/>
              <a:buFont typeface="Comfortaa"/>
              <a:buChar char="-"/>
            </a:pPr>
            <a:r>
              <a:rPr lang="en" sz="1600" b="1">
                <a:solidFill>
                  <a:schemeClr val="lt1"/>
                </a:solidFill>
                <a:latin typeface="Comfortaa"/>
                <a:ea typeface="Comfortaa"/>
                <a:cs typeface="Comfortaa"/>
                <a:sym typeface="Comfortaa"/>
              </a:rPr>
              <a:t>Collect data, such as patterns, colors, number of pixels or size, depending on the model.</a:t>
            </a:r>
            <a:endParaRPr sz="1600" b="1">
              <a:solidFill>
                <a:schemeClr val="lt1"/>
              </a:solidFill>
              <a:latin typeface="Comfortaa"/>
              <a:ea typeface="Comfortaa"/>
              <a:cs typeface="Comfortaa"/>
              <a:sym typeface="Comfortaa"/>
            </a:endParaRPr>
          </a:p>
          <a:p>
            <a:pPr marL="914400" lvl="1" indent="-330200" algn="l" rtl="0">
              <a:spcBef>
                <a:spcPts val="0"/>
              </a:spcBef>
              <a:spcAft>
                <a:spcPts val="0"/>
              </a:spcAft>
              <a:buClr>
                <a:schemeClr val="lt1"/>
              </a:buClr>
              <a:buSzPts val="1600"/>
              <a:buFont typeface="Comfortaa"/>
              <a:buChar char="-"/>
            </a:pPr>
            <a:r>
              <a:rPr lang="en" sz="1600" b="1">
                <a:solidFill>
                  <a:schemeClr val="lt1"/>
                </a:solidFill>
                <a:latin typeface="Comfortaa"/>
                <a:ea typeface="Comfortaa"/>
                <a:cs typeface="Comfortaa"/>
                <a:sym typeface="Comfortaa"/>
              </a:rPr>
              <a:t>Store the model’s data and load it whenever a prediction is being made.</a:t>
            </a:r>
            <a:endParaRPr sz="1600" b="1">
              <a:solidFill>
                <a:schemeClr val="lt1"/>
              </a:solidFill>
              <a:latin typeface="Comfortaa"/>
              <a:ea typeface="Comfortaa"/>
              <a:cs typeface="Comfortaa"/>
              <a:sym typeface="Comfortaa"/>
            </a:endParaRPr>
          </a:p>
          <a:p>
            <a:pPr marL="457200" lvl="0" indent="-330200" algn="l" rtl="0">
              <a:spcBef>
                <a:spcPts val="0"/>
              </a:spcBef>
              <a:spcAft>
                <a:spcPts val="0"/>
              </a:spcAft>
              <a:buClr>
                <a:schemeClr val="lt1"/>
              </a:buClr>
              <a:buSzPts val="1600"/>
              <a:buFont typeface="Comfortaa"/>
              <a:buChar char="-"/>
            </a:pPr>
            <a:r>
              <a:rPr lang="en" sz="1600" b="1">
                <a:solidFill>
                  <a:schemeClr val="lt1"/>
                </a:solidFill>
                <a:latin typeface="Comfortaa"/>
                <a:ea typeface="Comfortaa"/>
                <a:cs typeface="Comfortaa"/>
                <a:sym typeface="Comfortaa"/>
              </a:rPr>
              <a:t>Developed in Python. Website uses PHP, HTML, CSS, JavaScript, and the Bootstrap framework.</a:t>
            </a:r>
            <a:endParaRPr sz="1600" b="1">
              <a:solidFill>
                <a:schemeClr val="lt1"/>
              </a:solidFill>
              <a:latin typeface="Comfortaa"/>
              <a:ea typeface="Comfortaa"/>
              <a:cs typeface="Comfortaa"/>
              <a:sym typeface="Comfortaa"/>
            </a:endParaRPr>
          </a:p>
          <a:p>
            <a:pPr marL="457200" lvl="0" indent="-330200" algn="l" rtl="0">
              <a:spcBef>
                <a:spcPts val="0"/>
              </a:spcBef>
              <a:spcAft>
                <a:spcPts val="0"/>
              </a:spcAft>
              <a:buClr>
                <a:schemeClr val="lt1"/>
              </a:buClr>
              <a:buSzPts val="1600"/>
              <a:buFont typeface="Comfortaa"/>
              <a:buChar char="-"/>
            </a:pPr>
            <a:r>
              <a:rPr lang="en" sz="1600" b="1">
                <a:solidFill>
                  <a:schemeClr val="lt1"/>
                </a:solidFill>
                <a:latin typeface="Comfortaa"/>
                <a:ea typeface="Comfortaa"/>
                <a:cs typeface="Comfortaa"/>
                <a:sym typeface="Comfortaa"/>
              </a:rPr>
              <a:t>Hosted on a virtual private server (VPS) with 4GB RAM, 150GB SSD Storage, 2TB Transfer.</a:t>
            </a:r>
            <a:endParaRPr sz="1600" b="1">
              <a:solidFill>
                <a:schemeClr val="lt1"/>
              </a:solidFill>
              <a:latin typeface="Comfortaa"/>
              <a:ea typeface="Comfortaa"/>
              <a:cs typeface="Comfortaa"/>
              <a:sym typeface="Comfortaa"/>
            </a:endParaRPr>
          </a:p>
          <a:p>
            <a:pPr marL="457200" lvl="0" indent="-330200" algn="l" rtl="0">
              <a:spcBef>
                <a:spcPts val="0"/>
              </a:spcBef>
              <a:spcAft>
                <a:spcPts val="0"/>
              </a:spcAft>
              <a:buClr>
                <a:schemeClr val="lt1"/>
              </a:buClr>
              <a:buSzPts val="1600"/>
              <a:buFont typeface="Comfortaa"/>
              <a:buChar char="-"/>
            </a:pPr>
            <a:r>
              <a:rPr lang="en" sz="1600" b="1">
                <a:solidFill>
                  <a:schemeClr val="lt1"/>
                </a:solidFill>
                <a:latin typeface="Comfortaa"/>
                <a:ea typeface="Comfortaa"/>
                <a:cs typeface="Comfortaa"/>
                <a:sym typeface="Comfortaa"/>
              </a:rPr>
              <a:t>All models are pre-trained. This reduces website load.</a:t>
            </a:r>
            <a:endParaRPr sz="1600" b="1">
              <a:solidFill>
                <a:schemeClr val="lt1"/>
              </a:solidFill>
              <a:latin typeface="Comfortaa"/>
              <a:ea typeface="Comfortaa"/>
              <a:cs typeface="Comfortaa"/>
              <a:sym typeface="Comforta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99"/>
          <p:cNvSpPr txBox="1">
            <a:spLocks noGrp="1"/>
          </p:cNvSpPr>
          <p:nvPr>
            <p:ph type="ctrTitle"/>
          </p:nvPr>
        </p:nvSpPr>
        <p:spPr>
          <a:xfrm>
            <a:off x="1796675" y="121175"/>
            <a:ext cx="5442900" cy="709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Comfortaa"/>
                <a:ea typeface="Comfortaa"/>
                <a:cs typeface="Comfortaa"/>
                <a:sym typeface="Comfortaa"/>
              </a:rPr>
              <a:t>An Introduction to Pokemon</a:t>
            </a:r>
            <a:endParaRPr>
              <a:latin typeface="Comfortaa"/>
              <a:ea typeface="Comfortaa"/>
              <a:cs typeface="Comfortaa"/>
              <a:sym typeface="Comfortaa"/>
            </a:endParaRPr>
          </a:p>
        </p:txBody>
      </p:sp>
      <p:pic>
        <p:nvPicPr>
          <p:cNvPr id="435" name="Google Shape;435;p99"/>
          <p:cNvPicPr preferRelativeResize="0"/>
          <p:nvPr/>
        </p:nvPicPr>
        <p:blipFill>
          <a:blip r:embed="rId3">
            <a:alphaModFix/>
          </a:blip>
          <a:stretch>
            <a:fillRect/>
          </a:stretch>
        </p:blipFill>
        <p:spPr>
          <a:xfrm>
            <a:off x="4572000" y="830825"/>
            <a:ext cx="4435575" cy="4159825"/>
          </a:xfrm>
          <a:prstGeom prst="rect">
            <a:avLst/>
          </a:prstGeom>
          <a:noFill/>
          <a:ln>
            <a:noFill/>
          </a:ln>
        </p:spPr>
      </p:pic>
      <p:sp>
        <p:nvSpPr>
          <p:cNvPr id="436" name="Google Shape;436;p99"/>
          <p:cNvSpPr txBox="1">
            <a:spLocks noGrp="1"/>
          </p:cNvSpPr>
          <p:nvPr>
            <p:ph type="ctrTitle"/>
          </p:nvPr>
        </p:nvSpPr>
        <p:spPr>
          <a:xfrm>
            <a:off x="363550" y="754025"/>
            <a:ext cx="3985500" cy="1642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400">
                <a:latin typeface="Comfortaa"/>
                <a:ea typeface="Comfortaa"/>
                <a:cs typeface="Comfortaa"/>
                <a:sym typeface="Comfortaa"/>
              </a:rPr>
              <a:t>A pokemon is a fictional creature which is the basis for certain Japanese and Japan-inspired games and cartoons. It has stats, a type, a generation, and an evolution paradigm, as shown in the figure on the right. A list of the categories under which a pokemon can fall is as under:</a:t>
            </a:r>
            <a:endParaRPr sz="1400">
              <a:latin typeface="Comfortaa"/>
              <a:ea typeface="Comfortaa"/>
              <a:cs typeface="Comfortaa"/>
              <a:sym typeface="Comfortaa"/>
            </a:endParaRPr>
          </a:p>
        </p:txBody>
      </p:sp>
      <p:pic>
        <p:nvPicPr>
          <p:cNvPr id="437" name="Google Shape;437;p99"/>
          <p:cNvPicPr preferRelativeResize="0"/>
          <p:nvPr/>
        </p:nvPicPr>
        <p:blipFill>
          <a:blip r:embed="rId4">
            <a:alphaModFix/>
          </a:blip>
          <a:stretch>
            <a:fillRect/>
          </a:stretch>
        </p:blipFill>
        <p:spPr>
          <a:xfrm>
            <a:off x="444325" y="2706400"/>
            <a:ext cx="3904725" cy="2284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100"/>
          <p:cNvSpPr txBox="1">
            <a:spLocks noGrp="1"/>
          </p:cNvSpPr>
          <p:nvPr>
            <p:ph type="ctrTitle"/>
          </p:nvPr>
        </p:nvSpPr>
        <p:spPr>
          <a:xfrm>
            <a:off x="390475" y="188450"/>
            <a:ext cx="8496300" cy="565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0">
                <a:latin typeface="Comfortaa"/>
                <a:ea typeface="Comfortaa"/>
                <a:cs typeface="Comfortaa"/>
                <a:sym typeface="Comfortaa"/>
              </a:rPr>
              <a:t>Every Pokémon has an array of stats. These include:</a:t>
            </a:r>
            <a:endParaRPr sz="1800" b="0">
              <a:latin typeface="Comfortaa"/>
              <a:ea typeface="Comfortaa"/>
              <a:cs typeface="Comfortaa"/>
              <a:sym typeface="Comfortaa"/>
            </a:endParaRPr>
          </a:p>
          <a:p>
            <a:pPr marL="457200" lvl="0" indent="-342900" algn="l" rtl="0">
              <a:lnSpc>
                <a:spcPct val="115000"/>
              </a:lnSpc>
              <a:spcBef>
                <a:spcPts val="1200"/>
              </a:spcBef>
              <a:spcAft>
                <a:spcPts val="0"/>
              </a:spcAft>
              <a:buSzPts val="1800"/>
              <a:buFont typeface="Trebuchet MS"/>
              <a:buAutoNum type="arabicPeriod"/>
            </a:pPr>
            <a:r>
              <a:rPr lang="en" sz="1800">
                <a:latin typeface="Comfortaa"/>
                <a:ea typeface="Comfortaa"/>
                <a:cs typeface="Comfortaa"/>
                <a:sym typeface="Comfortaa"/>
              </a:rPr>
              <a:t>HP</a:t>
            </a:r>
            <a:r>
              <a:rPr lang="en" sz="1800" b="0">
                <a:latin typeface="Comfortaa"/>
                <a:ea typeface="Comfortaa"/>
                <a:cs typeface="Comfortaa"/>
                <a:sym typeface="Comfortaa"/>
              </a:rPr>
              <a:t> (Hit Points) is a Pokémon's life force. If a Pokémon's HP hits zero, it faints and is no longer usable in battle (it can still use Hidden Machines, though). </a:t>
            </a:r>
            <a:endParaRPr sz="1800" b="0">
              <a:latin typeface="Comfortaa"/>
              <a:ea typeface="Comfortaa"/>
              <a:cs typeface="Comfortaa"/>
              <a:sym typeface="Comfortaa"/>
            </a:endParaRPr>
          </a:p>
          <a:p>
            <a:pPr marL="457200" lvl="0" indent="-342900" algn="l" rtl="0">
              <a:lnSpc>
                <a:spcPct val="115000"/>
              </a:lnSpc>
              <a:spcBef>
                <a:spcPts val="0"/>
              </a:spcBef>
              <a:spcAft>
                <a:spcPts val="0"/>
              </a:spcAft>
              <a:buSzPts val="1800"/>
              <a:buFont typeface="Trebuchet MS"/>
              <a:buAutoNum type="arabicPeriod"/>
            </a:pPr>
            <a:r>
              <a:rPr lang="en" sz="1800" b="0">
                <a:latin typeface="Comfortaa"/>
                <a:ea typeface="Comfortaa"/>
                <a:cs typeface="Comfortaa"/>
                <a:sym typeface="Comfortaa"/>
              </a:rPr>
              <a:t>The </a:t>
            </a:r>
            <a:r>
              <a:rPr lang="en" sz="1800">
                <a:latin typeface="Comfortaa"/>
                <a:ea typeface="Comfortaa"/>
                <a:cs typeface="Comfortaa"/>
                <a:sym typeface="Comfortaa"/>
              </a:rPr>
              <a:t>Speed</a:t>
            </a:r>
            <a:r>
              <a:rPr lang="en" sz="1800" b="0">
                <a:latin typeface="Comfortaa"/>
                <a:ea typeface="Comfortaa"/>
                <a:cs typeface="Comfortaa"/>
                <a:sym typeface="Comfortaa"/>
              </a:rPr>
              <a:t> stat decides which Pokémon will make the first move in battle. This stat can be critical in long battles.</a:t>
            </a:r>
            <a:endParaRPr sz="1800" b="0">
              <a:latin typeface="Comfortaa"/>
              <a:ea typeface="Comfortaa"/>
              <a:cs typeface="Comfortaa"/>
              <a:sym typeface="Comfortaa"/>
            </a:endParaRPr>
          </a:p>
          <a:p>
            <a:pPr marL="457200" lvl="0" indent="-342900" algn="l" rtl="0">
              <a:lnSpc>
                <a:spcPct val="115000"/>
              </a:lnSpc>
              <a:spcBef>
                <a:spcPts val="0"/>
              </a:spcBef>
              <a:spcAft>
                <a:spcPts val="0"/>
              </a:spcAft>
              <a:buSzPts val="1800"/>
              <a:buFont typeface="Trebuchet MS"/>
              <a:buAutoNum type="arabicPeriod"/>
            </a:pPr>
            <a:r>
              <a:rPr lang="en" sz="1800">
                <a:latin typeface="Comfortaa"/>
                <a:ea typeface="Comfortaa"/>
                <a:cs typeface="Comfortaa"/>
                <a:sym typeface="Comfortaa"/>
              </a:rPr>
              <a:t>Attack</a:t>
            </a:r>
            <a:r>
              <a:rPr lang="en" sz="1800" b="0">
                <a:latin typeface="Comfortaa"/>
                <a:ea typeface="Comfortaa"/>
                <a:cs typeface="Comfortaa"/>
                <a:sym typeface="Comfortaa"/>
              </a:rPr>
              <a:t> and </a:t>
            </a:r>
            <a:r>
              <a:rPr lang="en" sz="1800">
                <a:latin typeface="Comfortaa"/>
                <a:ea typeface="Comfortaa"/>
                <a:cs typeface="Comfortaa"/>
                <a:sym typeface="Comfortaa"/>
              </a:rPr>
              <a:t>Special Attack</a:t>
            </a:r>
            <a:r>
              <a:rPr lang="en" sz="1800" b="0">
                <a:latin typeface="Comfortaa"/>
                <a:ea typeface="Comfortaa"/>
                <a:cs typeface="Comfortaa"/>
                <a:sym typeface="Comfortaa"/>
              </a:rPr>
              <a:t> measure the strength of moves used by your Pokémon; the higher these are, the more damage the pokemon does to its opponents. </a:t>
            </a:r>
            <a:r>
              <a:rPr lang="en" sz="1800" b="0" i="1">
                <a:latin typeface="Comfortaa"/>
                <a:ea typeface="Comfortaa"/>
                <a:cs typeface="Comfortaa"/>
                <a:sym typeface="Comfortaa"/>
              </a:rPr>
              <a:t>Attack</a:t>
            </a:r>
            <a:r>
              <a:rPr lang="en" sz="1800" b="0">
                <a:latin typeface="Comfortaa"/>
                <a:ea typeface="Comfortaa"/>
                <a:cs typeface="Comfortaa"/>
                <a:sym typeface="Comfortaa"/>
              </a:rPr>
              <a:t> corresponds to moves in the Physical category, while </a:t>
            </a:r>
            <a:r>
              <a:rPr lang="en" sz="1800" b="0" i="1">
                <a:latin typeface="Comfortaa"/>
                <a:ea typeface="Comfortaa"/>
                <a:cs typeface="Comfortaa"/>
                <a:sym typeface="Comfortaa"/>
              </a:rPr>
              <a:t>Special Attack</a:t>
            </a:r>
            <a:r>
              <a:rPr lang="en" sz="1800" b="0">
                <a:latin typeface="Comfortaa"/>
                <a:ea typeface="Comfortaa"/>
                <a:cs typeface="Comfortaa"/>
                <a:sym typeface="Comfortaa"/>
              </a:rPr>
              <a:t> corresponds to Special moves.</a:t>
            </a:r>
            <a:endParaRPr sz="1800" b="0">
              <a:latin typeface="Comfortaa"/>
              <a:ea typeface="Comfortaa"/>
              <a:cs typeface="Comfortaa"/>
              <a:sym typeface="Comfortaa"/>
            </a:endParaRPr>
          </a:p>
          <a:p>
            <a:pPr marL="457200" lvl="0" indent="-342900" algn="l" rtl="0">
              <a:lnSpc>
                <a:spcPct val="115000"/>
              </a:lnSpc>
              <a:spcBef>
                <a:spcPts val="0"/>
              </a:spcBef>
              <a:spcAft>
                <a:spcPts val="0"/>
              </a:spcAft>
              <a:buSzPts val="1800"/>
              <a:buFont typeface="Trebuchet MS"/>
              <a:buAutoNum type="arabicPeriod"/>
            </a:pPr>
            <a:r>
              <a:rPr lang="en" sz="1800">
                <a:latin typeface="Comfortaa"/>
                <a:ea typeface="Comfortaa"/>
                <a:cs typeface="Comfortaa"/>
                <a:sym typeface="Comfortaa"/>
              </a:rPr>
              <a:t>Similarly, Defense</a:t>
            </a:r>
            <a:r>
              <a:rPr lang="en" sz="1800" b="0">
                <a:latin typeface="Comfortaa"/>
                <a:ea typeface="Comfortaa"/>
                <a:cs typeface="Comfortaa"/>
                <a:sym typeface="Comfortaa"/>
              </a:rPr>
              <a:t> and </a:t>
            </a:r>
            <a:r>
              <a:rPr lang="en" sz="1800">
                <a:latin typeface="Comfortaa"/>
                <a:ea typeface="Comfortaa"/>
                <a:cs typeface="Comfortaa"/>
                <a:sym typeface="Comfortaa"/>
              </a:rPr>
              <a:t>Special Defense</a:t>
            </a:r>
            <a:r>
              <a:rPr lang="en" sz="1800" b="0">
                <a:latin typeface="Comfortaa"/>
                <a:ea typeface="Comfortaa"/>
                <a:cs typeface="Comfortaa"/>
                <a:sym typeface="Comfortaa"/>
              </a:rPr>
              <a:t> measure the ability to take attacks from other Pokémon; the higher these are, the fewer hit points will be lost when attacked. </a:t>
            </a:r>
            <a:endParaRPr sz="1800" b="0">
              <a:latin typeface="Trebuchet MS"/>
              <a:ea typeface="Trebuchet MS"/>
              <a:cs typeface="Trebuchet MS"/>
              <a:sym typeface="Trebuchet MS"/>
            </a:endParaRPr>
          </a:p>
          <a:p>
            <a:pPr marL="0" lvl="0" indent="0" algn="ctr" rtl="0">
              <a:spcBef>
                <a:spcPts val="1200"/>
              </a:spcBef>
              <a:spcAft>
                <a:spcPts val="0"/>
              </a:spcAft>
              <a:buNone/>
            </a:pP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101"/>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448" name="Google Shape;448;p101"/>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449" name="Google Shape;449;p101"/>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450" name="Google Shape;450;p101"/>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451" name="Google Shape;451;p101"/>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452" name="Google Shape;452;p101"/>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453" name="Google Shape;453;p101"/>
          <p:cNvSpPr txBox="1">
            <a:spLocks noGrp="1"/>
          </p:cNvSpPr>
          <p:nvPr>
            <p:ph type="title" idx="6"/>
          </p:nvPr>
        </p:nvSpPr>
        <p:spPr>
          <a:xfrm>
            <a:off x="1048450" y="1770700"/>
            <a:ext cx="2067000" cy="7239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endParaRPr/>
          </a:p>
        </p:txBody>
      </p:sp>
      <p:sp>
        <p:nvSpPr>
          <p:cNvPr id="454" name="Google Shape;454;p101"/>
          <p:cNvSpPr txBox="1">
            <a:spLocks noGrp="1"/>
          </p:cNvSpPr>
          <p:nvPr>
            <p:ph type="title" idx="7"/>
          </p:nvPr>
        </p:nvSpPr>
        <p:spPr>
          <a:xfrm>
            <a:off x="3538500" y="1770700"/>
            <a:ext cx="2067000" cy="7239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endParaRPr/>
          </a:p>
        </p:txBody>
      </p:sp>
      <p:sp>
        <p:nvSpPr>
          <p:cNvPr id="455" name="Google Shape;455;p101"/>
          <p:cNvSpPr txBox="1">
            <a:spLocks noGrp="1"/>
          </p:cNvSpPr>
          <p:nvPr>
            <p:ph type="title" idx="8"/>
          </p:nvPr>
        </p:nvSpPr>
        <p:spPr>
          <a:xfrm>
            <a:off x="6028550" y="1770700"/>
            <a:ext cx="2067000" cy="7239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endParaRPr/>
          </a:p>
        </p:txBody>
      </p:sp>
      <p:pic>
        <p:nvPicPr>
          <p:cNvPr id="456" name="Google Shape;456;p101"/>
          <p:cNvPicPr preferRelativeResize="0"/>
          <p:nvPr/>
        </p:nvPicPr>
        <p:blipFill>
          <a:blip r:embed="rId3">
            <a:alphaModFix/>
          </a:blip>
          <a:stretch>
            <a:fillRect/>
          </a:stretch>
        </p:blipFill>
        <p:spPr>
          <a:xfrm>
            <a:off x="929800" y="587425"/>
            <a:ext cx="7268475" cy="4416175"/>
          </a:xfrm>
          <a:prstGeom prst="rect">
            <a:avLst/>
          </a:prstGeom>
          <a:noFill/>
          <a:ln>
            <a:noFill/>
          </a:ln>
        </p:spPr>
      </p:pic>
      <p:sp>
        <p:nvSpPr>
          <p:cNvPr id="457" name="Google Shape;457;p101"/>
          <p:cNvSpPr txBox="1">
            <a:spLocks noGrp="1"/>
          </p:cNvSpPr>
          <p:nvPr>
            <p:ph type="title" idx="6"/>
          </p:nvPr>
        </p:nvSpPr>
        <p:spPr>
          <a:xfrm>
            <a:off x="1704150" y="183925"/>
            <a:ext cx="5735700" cy="4035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2300" b="1">
                <a:solidFill>
                  <a:schemeClr val="lt1"/>
                </a:solidFill>
                <a:highlight>
                  <a:schemeClr val="dk2"/>
                </a:highlight>
                <a:latin typeface="Comfortaa"/>
                <a:ea typeface="Comfortaa"/>
                <a:cs typeface="Comfortaa"/>
                <a:sym typeface="Comfortaa"/>
              </a:rPr>
              <a:t>Comparison of Pokedexes</a:t>
            </a:r>
            <a:endParaRPr sz="2300" b="1">
              <a:solidFill>
                <a:schemeClr val="lt1"/>
              </a:solidFill>
              <a:highlight>
                <a:schemeClr val="dk2"/>
              </a:highlight>
              <a:latin typeface="Comfortaa"/>
              <a:ea typeface="Comfortaa"/>
              <a:cs typeface="Comfortaa"/>
              <a:sym typeface="Comforta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102"/>
          <p:cNvSpPr txBox="1">
            <a:spLocks noGrp="1"/>
          </p:cNvSpPr>
          <p:nvPr>
            <p:ph type="ctrTitle"/>
          </p:nvPr>
        </p:nvSpPr>
        <p:spPr>
          <a:xfrm>
            <a:off x="169725" y="365525"/>
            <a:ext cx="8746500" cy="68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900">
                <a:latin typeface="Comfortaa"/>
                <a:ea typeface="Comfortaa"/>
                <a:cs typeface="Comfortaa"/>
                <a:sym typeface="Comfortaa"/>
              </a:rPr>
              <a:t>Uniqueness of Our Pokedex</a:t>
            </a:r>
            <a:endParaRPr sz="3900">
              <a:latin typeface="Comfortaa"/>
              <a:ea typeface="Comfortaa"/>
              <a:cs typeface="Comfortaa"/>
              <a:sym typeface="Comfortaa"/>
            </a:endParaRPr>
          </a:p>
        </p:txBody>
      </p:sp>
      <p:sp>
        <p:nvSpPr>
          <p:cNvPr id="463" name="Google Shape;463;p102"/>
          <p:cNvSpPr txBox="1"/>
          <p:nvPr/>
        </p:nvSpPr>
        <p:spPr>
          <a:xfrm>
            <a:off x="397500" y="1174900"/>
            <a:ext cx="7970400" cy="4047232"/>
          </a:xfrm>
          <a:prstGeom prst="rect">
            <a:avLst/>
          </a:prstGeom>
          <a:noFill/>
          <a:ln>
            <a:noFill/>
          </a:ln>
        </p:spPr>
        <p:txBody>
          <a:bodyPr spcFirstLastPara="1" wrap="square" lIns="91425" tIns="91425" rIns="91425" bIns="91425" anchor="t" anchorCtr="0">
            <a:spAutoFit/>
          </a:bodyPr>
          <a:lstStyle/>
          <a:p>
            <a:pPr marL="914400" lvl="1" indent="-317500" algn="r" rtl="0">
              <a:lnSpc>
                <a:spcPct val="150000"/>
              </a:lnSpc>
              <a:spcBef>
                <a:spcPts val="0"/>
              </a:spcBef>
              <a:spcAft>
                <a:spcPts val="0"/>
              </a:spcAft>
              <a:buClr>
                <a:schemeClr val="lt1"/>
              </a:buClr>
              <a:buSzPts val="1400"/>
              <a:buFont typeface="Comfortaa"/>
              <a:buChar char="-"/>
            </a:pPr>
            <a:r>
              <a:rPr lang="en" b="1" dirty="0">
                <a:solidFill>
                  <a:schemeClr val="lt1"/>
                </a:solidFill>
                <a:highlight>
                  <a:srgbClr val="564E4E"/>
                </a:highlight>
                <a:latin typeface="Comfortaa"/>
                <a:ea typeface="Comfortaa"/>
                <a:cs typeface="Comfortaa"/>
                <a:sym typeface="Comfortaa"/>
              </a:rPr>
              <a:t>The most comprehensive (possibly the only) pokedex to recognize and classify images based on supervised machine learning algorithms.</a:t>
            </a:r>
            <a:endParaRPr b="1" dirty="0">
              <a:solidFill>
                <a:schemeClr val="lt1"/>
              </a:solidFill>
              <a:highlight>
                <a:srgbClr val="564E4E"/>
              </a:highlight>
              <a:latin typeface="Comfortaa"/>
              <a:ea typeface="Comfortaa"/>
              <a:cs typeface="Comfortaa"/>
              <a:sym typeface="Comfortaa"/>
            </a:endParaRPr>
          </a:p>
          <a:p>
            <a:pPr marL="914400" lvl="1" indent="-317500" algn="r" rtl="0">
              <a:lnSpc>
                <a:spcPct val="150000"/>
              </a:lnSpc>
              <a:spcBef>
                <a:spcPts val="0"/>
              </a:spcBef>
              <a:spcAft>
                <a:spcPts val="0"/>
              </a:spcAft>
              <a:buClr>
                <a:schemeClr val="lt1"/>
              </a:buClr>
              <a:buSzPts val="1400"/>
              <a:buFont typeface="Comfortaa"/>
              <a:buChar char="-"/>
            </a:pPr>
            <a:r>
              <a:rPr lang="en" b="1" dirty="0">
                <a:solidFill>
                  <a:schemeClr val="lt1"/>
                </a:solidFill>
                <a:highlight>
                  <a:srgbClr val="564E4E"/>
                </a:highlight>
                <a:latin typeface="Comfortaa"/>
                <a:ea typeface="Comfortaa"/>
                <a:cs typeface="Comfortaa"/>
                <a:sym typeface="Comfortaa"/>
              </a:rPr>
              <a:t>Even if we do not consider machine learning, it is one of the largest Pokedexes created. </a:t>
            </a:r>
            <a:endParaRPr b="1" dirty="0">
              <a:solidFill>
                <a:schemeClr val="lt1"/>
              </a:solidFill>
              <a:highlight>
                <a:srgbClr val="564E4E"/>
              </a:highlight>
              <a:latin typeface="Comfortaa"/>
              <a:ea typeface="Comfortaa"/>
              <a:cs typeface="Comfortaa"/>
              <a:sym typeface="Comfortaa"/>
            </a:endParaRPr>
          </a:p>
          <a:p>
            <a:pPr marL="914400" lvl="1" indent="-317500" algn="r" rtl="0">
              <a:lnSpc>
                <a:spcPct val="150000"/>
              </a:lnSpc>
              <a:spcBef>
                <a:spcPts val="0"/>
              </a:spcBef>
              <a:spcAft>
                <a:spcPts val="0"/>
              </a:spcAft>
              <a:buClr>
                <a:schemeClr val="lt1"/>
              </a:buClr>
              <a:buSzPts val="1400"/>
              <a:buFont typeface="Comfortaa"/>
              <a:buChar char="-"/>
            </a:pPr>
            <a:r>
              <a:rPr lang="en" b="1" dirty="0">
                <a:solidFill>
                  <a:schemeClr val="lt1"/>
                </a:solidFill>
                <a:highlight>
                  <a:srgbClr val="564E4E"/>
                </a:highlight>
                <a:latin typeface="Comfortaa"/>
                <a:ea typeface="Comfortaa"/>
                <a:cs typeface="Comfortaa"/>
                <a:sym typeface="Comfortaa"/>
              </a:rPr>
              <a:t>Gives information about 721 Pokemon belonging to first 6 generations</a:t>
            </a:r>
            <a:endParaRPr b="1" dirty="0">
              <a:solidFill>
                <a:schemeClr val="lt1"/>
              </a:solidFill>
              <a:highlight>
                <a:srgbClr val="564E4E"/>
              </a:highlight>
              <a:latin typeface="Comfortaa"/>
              <a:ea typeface="Comfortaa"/>
              <a:cs typeface="Comfortaa"/>
              <a:sym typeface="Comfortaa"/>
            </a:endParaRPr>
          </a:p>
          <a:p>
            <a:pPr marL="914400" lvl="1" indent="-317500" algn="r" rtl="0">
              <a:lnSpc>
                <a:spcPct val="150000"/>
              </a:lnSpc>
              <a:spcBef>
                <a:spcPts val="0"/>
              </a:spcBef>
              <a:spcAft>
                <a:spcPts val="0"/>
              </a:spcAft>
              <a:buClr>
                <a:schemeClr val="lt1"/>
              </a:buClr>
              <a:buSzPts val="1400"/>
              <a:buFont typeface="Comfortaa"/>
              <a:buChar char="-"/>
            </a:pPr>
            <a:r>
              <a:rPr lang="en" b="1" dirty="0">
                <a:solidFill>
                  <a:schemeClr val="lt1"/>
                </a:solidFill>
                <a:highlight>
                  <a:srgbClr val="564E4E"/>
                </a:highlight>
                <a:latin typeface="Comfortaa"/>
                <a:ea typeface="Comfortaa"/>
                <a:cs typeface="Comfortaa"/>
                <a:sym typeface="Comfortaa"/>
              </a:rPr>
              <a:t>Since we had to train machine learning algorithms on pokemon images, we needed sufficient number of images for each pokemon; the images of pokemon from seventh to ninth generations were not readily available.</a:t>
            </a:r>
            <a:endParaRPr b="1" dirty="0">
              <a:solidFill>
                <a:schemeClr val="lt1"/>
              </a:solidFill>
              <a:highlight>
                <a:srgbClr val="564E4E"/>
              </a:highlight>
              <a:latin typeface="Comfortaa"/>
              <a:ea typeface="Comfortaa"/>
              <a:cs typeface="Comfortaa"/>
              <a:sym typeface="Comfortaa"/>
            </a:endParaRPr>
          </a:p>
          <a:p>
            <a:pPr marL="914400" lvl="1" indent="-317500" algn="r" rtl="0">
              <a:lnSpc>
                <a:spcPct val="150000"/>
              </a:lnSpc>
              <a:spcBef>
                <a:spcPts val="0"/>
              </a:spcBef>
              <a:spcAft>
                <a:spcPts val="0"/>
              </a:spcAft>
              <a:buClr>
                <a:schemeClr val="lt1"/>
              </a:buClr>
              <a:buSzPts val="1400"/>
              <a:buFont typeface="Comfortaa"/>
              <a:buChar char="-"/>
            </a:pPr>
            <a:r>
              <a:rPr lang="en" b="1" dirty="0">
                <a:solidFill>
                  <a:schemeClr val="lt1"/>
                </a:solidFill>
                <a:highlight>
                  <a:srgbClr val="564E4E"/>
                </a:highlight>
                <a:latin typeface="Comfortaa"/>
                <a:ea typeface="Comfortaa"/>
                <a:cs typeface="Comfortaa"/>
                <a:sym typeface="Comfortaa"/>
              </a:rPr>
              <a:t>Therefore, we built a pokedex with the first six generations of pokemon</a:t>
            </a:r>
            <a:endParaRPr b="1" dirty="0">
              <a:solidFill>
                <a:schemeClr val="lt1"/>
              </a:solidFill>
              <a:highlight>
                <a:srgbClr val="564E4E"/>
              </a:highlight>
              <a:latin typeface="Comfortaa"/>
              <a:ea typeface="Comfortaa"/>
              <a:cs typeface="Comfortaa"/>
              <a:sym typeface="Comfortaa"/>
            </a:endParaRPr>
          </a:p>
          <a:p>
            <a:pPr marL="914400" lvl="1" indent="-317500" algn="r" rtl="0">
              <a:lnSpc>
                <a:spcPct val="150000"/>
              </a:lnSpc>
              <a:spcBef>
                <a:spcPts val="0"/>
              </a:spcBef>
              <a:spcAft>
                <a:spcPts val="0"/>
              </a:spcAft>
              <a:buClr>
                <a:schemeClr val="lt1"/>
              </a:buClr>
              <a:buSzPts val="1400"/>
              <a:buFont typeface="Comfortaa"/>
              <a:buChar char="-"/>
            </a:pPr>
            <a:r>
              <a:rPr lang="en" b="1" dirty="0">
                <a:solidFill>
                  <a:schemeClr val="lt1"/>
                </a:solidFill>
                <a:highlight>
                  <a:srgbClr val="564E4E"/>
                </a:highlight>
                <a:latin typeface="Comfortaa"/>
                <a:ea typeface="Comfortaa"/>
                <a:cs typeface="Comfortaa"/>
                <a:sym typeface="Comfortaa"/>
              </a:rPr>
              <a:t>Trained over 10,000+ images</a:t>
            </a:r>
            <a:endParaRPr b="1" dirty="0">
              <a:solidFill>
                <a:schemeClr val="lt1"/>
              </a:solidFill>
              <a:highlight>
                <a:srgbClr val="564E4E"/>
              </a:highlight>
              <a:latin typeface="Comfortaa"/>
              <a:ea typeface="Comfortaa"/>
              <a:cs typeface="Comfortaa"/>
              <a:sym typeface="Comfortaa"/>
            </a:endParaRPr>
          </a:p>
          <a:p>
            <a:pPr marL="914400" lvl="0" indent="0" algn="ctr" rtl="0">
              <a:lnSpc>
                <a:spcPct val="150000"/>
              </a:lnSpc>
              <a:spcBef>
                <a:spcPts val="1200"/>
              </a:spcBef>
              <a:spcAft>
                <a:spcPts val="1200"/>
              </a:spcAft>
              <a:buNone/>
            </a:pPr>
            <a:endParaRPr b="1" dirty="0">
              <a:solidFill>
                <a:schemeClr val="lt1"/>
              </a:solidFill>
              <a:highlight>
                <a:srgbClr val="564E4E"/>
              </a:highlight>
              <a:latin typeface="Comfortaa"/>
              <a:ea typeface="Comfortaa"/>
              <a:cs typeface="Comfortaa"/>
              <a:sym typeface="Comfortaa"/>
            </a:endParaRPr>
          </a:p>
        </p:txBody>
      </p:sp>
      <p:pic>
        <p:nvPicPr>
          <p:cNvPr id="464" name="Google Shape;464;p102"/>
          <p:cNvPicPr preferRelativeResize="0"/>
          <p:nvPr/>
        </p:nvPicPr>
        <p:blipFill>
          <a:blip r:embed="rId3">
            <a:alphaModFix/>
          </a:blip>
          <a:stretch>
            <a:fillRect/>
          </a:stretch>
        </p:blipFill>
        <p:spPr>
          <a:xfrm>
            <a:off x="113050" y="4156999"/>
            <a:ext cx="5111250" cy="6840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TotalTime>
  <Words>3433</Words>
  <Application>Microsoft Office PowerPoint</Application>
  <PresentationFormat>On-screen Show (16:9)</PresentationFormat>
  <Paragraphs>191</Paragraphs>
  <Slides>34</Slides>
  <Notes>34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34</vt:i4>
      </vt:variant>
    </vt:vector>
  </HeadingPairs>
  <TitlesOfParts>
    <vt:vector size="46" baseType="lpstr">
      <vt:lpstr>Montserrat ExtraLight</vt:lpstr>
      <vt:lpstr>Montserrat ExtraBold</vt:lpstr>
      <vt:lpstr>Times New Roman</vt:lpstr>
      <vt:lpstr>Montserrat</vt:lpstr>
      <vt:lpstr>Arial</vt:lpstr>
      <vt:lpstr>Trebuchet MS</vt:lpstr>
      <vt:lpstr>Courier New</vt:lpstr>
      <vt:lpstr>Roboto</vt:lpstr>
      <vt:lpstr>Comfortaa</vt:lpstr>
      <vt:lpstr>Montserrat Medium</vt:lpstr>
      <vt:lpstr>Simple Light</vt:lpstr>
      <vt:lpstr>Futuristic Background by Slidesgo</vt:lpstr>
      <vt:lpstr>Pokémon Image Recognition</vt:lpstr>
      <vt:lpstr>Outline</vt:lpstr>
      <vt:lpstr>Introduction</vt:lpstr>
      <vt:lpstr>Introduction (Part 2)</vt:lpstr>
      <vt:lpstr>Proposed Work</vt:lpstr>
      <vt:lpstr>An Introduction to Pokemon</vt:lpstr>
      <vt:lpstr>Every Pokémon has an array of stats. These include: HP (Hit Points) is a Pokémon's life force. If a Pokémon's HP hits zero, it faints and is no longer usable in battle (it can still use Hidden Machines, though).  The Speed stat decides which Pokémon will make the first move in battle. This stat can be critical in long battles. Attack and Special Attack measure the strength of moves used by your Pokémon; the higher these are, the more damage the pokemon does to its opponents. Attack corresponds to moves in the Physical category, while Special Attack corresponds to Special moves. Similarly, Defense and Special Defense measure the ability to take attacks from other Pokémon; the higher these are, the fewer hit points will be lost when attacked.  </vt:lpstr>
      <vt:lpstr>PowerPoint Presentation</vt:lpstr>
      <vt:lpstr>Uniqueness of Our Pokedex</vt:lpstr>
      <vt:lpstr>The algorithms we used </vt:lpstr>
      <vt:lpstr>An overview of Neural Networks </vt:lpstr>
      <vt:lpstr>Convolutional Neural Networks (CNN)</vt:lpstr>
      <vt:lpstr>Distinctive Features of Convolutional Neural Networks (CNN)</vt:lpstr>
      <vt:lpstr>PowerPoint Presentation</vt:lpstr>
      <vt:lpstr>For our CNN implementation, we have used the InceptionResNetV2 model. It: Is coded in the Keras package within the TensorFlow library of Python. Is a pretrained model trained on Imagenet dataset Uses the Inception family of architectures, created by Google Integrates Inception model with the idea of residual connections (ResNet).  Is described as a very deep architecture  Was developed with the aim to enhance algorithmic performance, primarily in image detection, classification, processing and prediction.  </vt:lpstr>
      <vt:lpstr>PowerPoint Presentation</vt:lpstr>
      <vt:lpstr>PowerPoint Presentation</vt:lpstr>
      <vt:lpstr>Our InceptionResNetV2 Model uses four layers:</vt:lpstr>
      <vt:lpstr>Transfer Learning with Pre-Trained Models</vt:lpstr>
      <vt:lpstr>Transfer Learning with Pre-Trained Models </vt:lpstr>
      <vt:lpstr>PowerPoint Presentation</vt:lpstr>
      <vt:lpstr>K-Nearest Neighbor</vt:lpstr>
      <vt:lpstr>K-Nearest Neighbor</vt:lpstr>
      <vt:lpstr>Support Vector Machines (SVM)</vt:lpstr>
      <vt:lpstr>Support Vector Machines (SVM)</vt:lpstr>
      <vt:lpstr>Comparison of Intricacy of our Algorithms</vt:lpstr>
      <vt:lpstr>Datasets</vt:lpstr>
      <vt:lpstr>Code Overview (Pre-Trained)</vt:lpstr>
      <vt:lpstr>Code Overview (K-NN)</vt:lpstr>
      <vt:lpstr>Code Overview (SVM)</vt:lpstr>
      <vt:lpstr>Demonstration</vt:lpstr>
      <vt:lpstr>Results</vt:lpstr>
      <vt:lpstr>Conclusion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Pokémon Image Recognition</dc:title>
  <cp:lastModifiedBy>Ritwik R Saxena</cp:lastModifiedBy>
  <cp:revision>3</cp:revision>
  <dcterms:modified xsi:type="dcterms:W3CDTF">2023-12-03T00:29:45Z</dcterms:modified>
</cp:coreProperties>
</file>